
<file path=[Content_Types].xml><?xml version="1.0" encoding="utf-8"?>
<Types xmlns="http://schemas.openxmlformats.org/package/2006/content-types">
  <Default Extension="jpeg" ContentType="image/jpeg"/>
  <Default Extension="vml" ContentType="application/vnd.openxmlformats-officedocument.vmlDrawing"/>
  <Default Extension="xls" ContentType="application/vnd.ms-excel"/>
  <Default Extension="png" ContentType="image/png"/>
  <Default Extension="tiff" ContentType="image/tiff"/>
  <Default Extension="wmf" ContentType="image/x-wmf"/>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p:sldMasterIdLst>
    <p:sldMasterId id="2147483648" r:id="rId1"/>
    <p:sldMasterId id="2147483655" r:id="rId3"/>
  </p:sldMasterIdLst>
  <p:notesMasterIdLst>
    <p:notesMasterId r:id="rId5"/>
  </p:notesMasterIdLst>
  <p:handoutMasterIdLst>
    <p:handoutMasterId r:id="rId54"/>
  </p:handoutMasterIdLst>
  <p:sldIdLst>
    <p:sldId id="907" r:id="rId4"/>
    <p:sldId id="908" r:id="rId6"/>
    <p:sldId id="909" r:id="rId7"/>
    <p:sldId id="888" r:id="rId8"/>
    <p:sldId id="890" r:id="rId9"/>
    <p:sldId id="802" r:id="rId10"/>
    <p:sldId id="870" r:id="rId11"/>
    <p:sldId id="892" r:id="rId12"/>
    <p:sldId id="893" r:id="rId13"/>
    <p:sldId id="894" r:id="rId14"/>
    <p:sldId id="895" r:id="rId15"/>
    <p:sldId id="896" r:id="rId16"/>
    <p:sldId id="904" r:id="rId17"/>
    <p:sldId id="845" r:id="rId18"/>
    <p:sldId id="872" r:id="rId19"/>
    <p:sldId id="847" r:id="rId20"/>
    <p:sldId id="848" r:id="rId21"/>
    <p:sldId id="849" r:id="rId22"/>
    <p:sldId id="898" r:id="rId23"/>
    <p:sldId id="899" r:id="rId24"/>
    <p:sldId id="850" r:id="rId25"/>
    <p:sldId id="873" r:id="rId26"/>
    <p:sldId id="852" r:id="rId27"/>
    <p:sldId id="874" r:id="rId28"/>
    <p:sldId id="854" r:id="rId29"/>
    <p:sldId id="855" r:id="rId30"/>
    <p:sldId id="856" r:id="rId31"/>
    <p:sldId id="857" r:id="rId32"/>
    <p:sldId id="858" r:id="rId33"/>
    <p:sldId id="877" r:id="rId34"/>
    <p:sldId id="860" r:id="rId35"/>
    <p:sldId id="861" r:id="rId36"/>
    <p:sldId id="910" r:id="rId37"/>
    <p:sldId id="911" r:id="rId38"/>
    <p:sldId id="902" r:id="rId39"/>
    <p:sldId id="875" r:id="rId40"/>
    <p:sldId id="878" r:id="rId41"/>
    <p:sldId id="879" r:id="rId42"/>
    <p:sldId id="880" r:id="rId43"/>
    <p:sldId id="881" r:id="rId44"/>
    <p:sldId id="882" r:id="rId45"/>
    <p:sldId id="883" r:id="rId46"/>
    <p:sldId id="884" r:id="rId47"/>
    <p:sldId id="885" r:id="rId48"/>
    <p:sldId id="886" r:id="rId49"/>
    <p:sldId id="876" r:id="rId50"/>
    <p:sldId id="867" r:id="rId51"/>
    <p:sldId id="868" r:id="rId52"/>
    <p:sldId id="838" r:id="rId53"/>
  </p:sldIdLst>
  <p:sldSz cx="9144000" cy="6858000" type="screen4x3"/>
  <p:notesSz cx="6997700" cy="9271000"/>
  <p:defaultTextStyle>
    <a:defPPr>
      <a:defRPr lang="en-US"/>
    </a:defPPr>
    <a:lvl1pPr algn="l" rtl="0" fontAlgn="base">
      <a:spcBef>
        <a:spcPct val="20000"/>
      </a:spcBef>
      <a:spcAft>
        <a:spcPct val="0"/>
      </a:spcAft>
      <a:buClr>
        <a:srgbClr val="D51203"/>
      </a:buClr>
      <a:buSzPct val="80000"/>
      <a:buFont typeface="Wingdings" panose="05000000000000000000" pitchFamily="2" charset="2"/>
      <a:buChar char="n"/>
      <a:defRPr sz="2800" kern="1200">
        <a:solidFill>
          <a:schemeClr val="tx1"/>
        </a:solidFill>
        <a:latin typeface="Arial" panose="020B0604020202020204" pitchFamily="34" charset="0"/>
        <a:ea typeface="+mn-ea"/>
        <a:cs typeface="+mn-cs"/>
      </a:defRPr>
    </a:lvl1pPr>
    <a:lvl2pPr marL="457200" algn="l" rtl="0" fontAlgn="base">
      <a:spcBef>
        <a:spcPct val="20000"/>
      </a:spcBef>
      <a:spcAft>
        <a:spcPct val="0"/>
      </a:spcAft>
      <a:buClr>
        <a:srgbClr val="D51203"/>
      </a:buClr>
      <a:buSzPct val="80000"/>
      <a:buFont typeface="Wingdings" panose="05000000000000000000" pitchFamily="2" charset="2"/>
      <a:buChar char="n"/>
      <a:defRPr sz="2800" kern="1200">
        <a:solidFill>
          <a:schemeClr val="tx1"/>
        </a:solidFill>
        <a:latin typeface="Arial" panose="020B0604020202020204" pitchFamily="34" charset="0"/>
        <a:ea typeface="+mn-ea"/>
        <a:cs typeface="+mn-cs"/>
      </a:defRPr>
    </a:lvl2pPr>
    <a:lvl3pPr marL="914400" algn="l" rtl="0" fontAlgn="base">
      <a:spcBef>
        <a:spcPct val="20000"/>
      </a:spcBef>
      <a:spcAft>
        <a:spcPct val="0"/>
      </a:spcAft>
      <a:buClr>
        <a:srgbClr val="D51203"/>
      </a:buClr>
      <a:buSzPct val="80000"/>
      <a:buFont typeface="Wingdings" panose="05000000000000000000" pitchFamily="2" charset="2"/>
      <a:buChar char="n"/>
      <a:defRPr sz="2800" kern="1200">
        <a:solidFill>
          <a:schemeClr val="tx1"/>
        </a:solidFill>
        <a:latin typeface="Arial" panose="020B0604020202020204" pitchFamily="34" charset="0"/>
        <a:ea typeface="+mn-ea"/>
        <a:cs typeface="+mn-cs"/>
      </a:defRPr>
    </a:lvl3pPr>
    <a:lvl4pPr marL="1371600" algn="l" rtl="0" fontAlgn="base">
      <a:spcBef>
        <a:spcPct val="20000"/>
      </a:spcBef>
      <a:spcAft>
        <a:spcPct val="0"/>
      </a:spcAft>
      <a:buClr>
        <a:srgbClr val="D51203"/>
      </a:buClr>
      <a:buSzPct val="80000"/>
      <a:buFont typeface="Wingdings" panose="05000000000000000000" pitchFamily="2" charset="2"/>
      <a:buChar char="n"/>
      <a:defRPr sz="2800" kern="1200">
        <a:solidFill>
          <a:schemeClr val="tx1"/>
        </a:solidFill>
        <a:latin typeface="Arial" panose="020B0604020202020204" pitchFamily="34" charset="0"/>
        <a:ea typeface="+mn-ea"/>
        <a:cs typeface="+mn-cs"/>
      </a:defRPr>
    </a:lvl4pPr>
    <a:lvl5pPr marL="1828800" algn="l" rtl="0" fontAlgn="base">
      <a:spcBef>
        <a:spcPct val="20000"/>
      </a:spcBef>
      <a:spcAft>
        <a:spcPct val="0"/>
      </a:spcAft>
      <a:buClr>
        <a:srgbClr val="D51203"/>
      </a:buClr>
      <a:buSzPct val="80000"/>
      <a:buFont typeface="Wingdings" panose="05000000000000000000" pitchFamily="2" charset="2"/>
      <a:buChar char="n"/>
      <a:defRPr sz="2800" kern="1200">
        <a:solidFill>
          <a:schemeClr val="tx1"/>
        </a:solidFill>
        <a:latin typeface="Arial" panose="020B0604020202020204" pitchFamily="34" charset="0"/>
        <a:ea typeface="+mn-ea"/>
        <a:cs typeface="+mn-cs"/>
      </a:defRPr>
    </a:lvl5pPr>
    <a:lvl6pPr marL="2286000" algn="l" defTabSz="914400" rtl="0" eaLnBrk="1" latinLnBrk="0" hangingPunct="1">
      <a:defRPr sz="2800" kern="1200">
        <a:solidFill>
          <a:schemeClr val="tx1"/>
        </a:solidFill>
        <a:latin typeface="Arial" panose="020B0604020202020204" pitchFamily="34" charset="0"/>
        <a:ea typeface="+mn-ea"/>
        <a:cs typeface="+mn-cs"/>
      </a:defRPr>
    </a:lvl6pPr>
    <a:lvl7pPr marL="2743200" algn="l" defTabSz="914400" rtl="0" eaLnBrk="1" latinLnBrk="0" hangingPunct="1">
      <a:defRPr sz="2800" kern="1200">
        <a:solidFill>
          <a:schemeClr val="tx1"/>
        </a:solidFill>
        <a:latin typeface="Arial" panose="020B0604020202020204" pitchFamily="34" charset="0"/>
        <a:ea typeface="+mn-ea"/>
        <a:cs typeface="+mn-cs"/>
      </a:defRPr>
    </a:lvl7pPr>
    <a:lvl8pPr marL="3200400" algn="l" defTabSz="914400" rtl="0" eaLnBrk="1" latinLnBrk="0" hangingPunct="1">
      <a:defRPr sz="2800" kern="1200">
        <a:solidFill>
          <a:schemeClr val="tx1"/>
        </a:solidFill>
        <a:latin typeface="Arial" panose="020B0604020202020204" pitchFamily="34" charset="0"/>
        <a:ea typeface="+mn-ea"/>
        <a:cs typeface="+mn-cs"/>
      </a:defRPr>
    </a:lvl8pPr>
    <a:lvl9pPr marL="3657600" algn="l" defTabSz="914400" rtl="0" eaLnBrk="1" latinLnBrk="0" hangingPunct="1">
      <a:defRPr sz="2800" kern="1200">
        <a:solidFill>
          <a:schemeClr val="tx1"/>
        </a:solidFill>
        <a:latin typeface="Arial" panose="020B0604020202020204" pitchFamily="34"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339966"/>
    <a:srgbClr val="800000"/>
    <a:srgbClr val="4FD1FF"/>
    <a:srgbClr val="9AC2FE"/>
    <a:srgbClr val="BAE18F"/>
    <a:srgbClr val="004D86"/>
    <a:srgbClr val="A3D8FF"/>
    <a:srgbClr val="3C52F4"/>
    <a:srgbClr val="0080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927" autoAdjust="0"/>
    <p:restoredTop sz="76289" autoAdjust="0"/>
  </p:normalViewPr>
  <p:slideViewPr>
    <p:cSldViewPr>
      <p:cViewPr varScale="1">
        <p:scale>
          <a:sx n="72" d="100"/>
          <a:sy n="72" d="100"/>
        </p:scale>
        <p:origin x="1301" y="53"/>
      </p:cViewPr>
      <p:guideLst>
        <p:guide orient="horz" pos="2216"/>
        <p:guide pos="2946"/>
      </p:guideLst>
    </p:cSldViewPr>
  </p:slideViewPr>
  <p:notesTextViewPr>
    <p:cViewPr>
      <p:scale>
        <a:sx n="100" d="100"/>
        <a:sy n="100" d="100"/>
      </p:scale>
      <p:origin x="0" y="0"/>
    </p:cViewPr>
  </p:notesTextViewPr>
  <p:sorterViewPr>
    <p:cViewPr>
      <p:scale>
        <a:sx n="66" d="100"/>
        <a:sy n="66" d="100"/>
      </p:scale>
      <p:origin x="0" y="1926"/>
    </p:cViewPr>
  </p:sorterViewPr>
  <p:notesViewPr>
    <p:cSldViewPr>
      <p:cViewPr varScale="1">
        <p:scale>
          <a:sx n="64" d="100"/>
          <a:sy n="64" d="100"/>
        </p:scale>
        <p:origin x="3086" y="72"/>
      </p:cViewPr>
      <p:guideLst/>
    </p:cSldViewPr>
  </p:notes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7" Type="http://schemas.openxmlformats.org/officeDocument/2006/relationships/tableStyles" Target="tableStyles.xml"/><Relationship Id="rId56" Type="http://schemas.openxmlformats.org/officeDocument/2006/relationships/viewProps" Target="viewProps.xml"/><Relationship Id="rId55" Type="http://schemas.openxmlformats.org/officeDocument/2006/relationships/presProps" Target="presProps.xml"/><Relationship Id="rId54" Type="http://schemas.openxmlformats.org/officeDocument/2006/relationships/handoutMaster" Target="handoutMasters/handoutMaster1.xml"/><Relationship Id="rId53" Type="http://schemas.openxmlformats.org/officeDocument/2006/relationships/slide" Target="slides/slide49.xml"/><Relationship Id="rId52" Type="http://schemas.openxmlformats.org/officeDocument/2006/relationships/slide" Target="slides/slide48.xml"/><Relationship Id="rId51" Type="http://schemas.openxmlformats.org/officeDocument/2006/relationships/slide" Target="slides/slide47.xml"/><Relationship Id="rId50" Type="http://schemas.openxmlformats.org/officeDocument/2006/relationships/slide" Target="slides/slide46.xml"/><Relationship Id="rId5" Type="http://schemas.openxmlformats.org/officeDocument/2006/relationships/notesMaster" Target="notesMasters/notesMaster1.xml"/><Relationship Id="rId49" Type="http://schemas.openxmlformats.org/officeDocument/2006/relationships/slide" Target="slides/slide45.xml"/><Relationship Id="rId48" Type="http://schemas.openxmlformats.org/officeDocument/2006/relationships/slide" Target="slides/slide44.xml"/><Relationship Id="rId47" Type="http://schemas.openxmlformats.org/officeDocument/2006/relationships/slide" Target="slides/slide43.xml"/><Relationship Id="rId46" Type="http://schemas.openxmlformats.org/officeDocument/2006/relationships/slide" Target="slides/slide42.xml"/><Relationship Id="rId45" Type="http://schemas.openxmlformats.org/officeDocument/2006/relationships/slide" Target="slides/slide41.xml"/><Relationship Id="rId44" Type="http://schemas.openxmlformats.org/officeDocument/2006/relationships/slide" Target="slides/slide40.xml"/><Relationship Id="rId43" Type="http://schemas.openxmlformats.org/officeDocument/2006/relationships/slide" Target="slides/slide39.xml"/><Relationship Id="rId42" Type="http://schemas.openxmlformats.org/officeDocument/2006/relationships/slide" Target="slides/slide38.xml"/><Relationship Id="rId41" Type="http://schemas.openxmlformats.org/officeDocument/2006/relationships/slide" Target="slides/slide37.xml"/><Relationship Id="rId40" Type="http://schemas.openxmlformats.org/officeDocument/2006/relationships/slide" Target="slides/slide36.xml"/><Relationship Id="rId4" Type="http://schemas.openxmlformats.org/officeDocument/2006/relationships/slide" Target="slides/slide1.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4.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5218" name="Rectangle 2"/>
          <p:cNvSpPr>
            <a:spLocks noGrp="1" noChangeArrowheads="1"/>
          </p:cNvSpPr>
          <p:nvPr>
            <p:ph type="hdr" sz="quarter"/>
          </p:nvPr>
        </p:nvSpPr>
        <p:spPr bwMode="auto">
          <a:xfrm>
            <a:off x="0" y="0"/>
            <a:ext cx="3032125" cy="46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958" tIns="46479" rIns="92958" bIns="46479" numCol="1" anchor="t" anchorCtr="0" compatLnSpc="1"/>
          <a:lstStyle>
            <a:lvl1pPr defTabSz="930275">
              <a:spcBef>
                <a:spcPct val="0"/>
              </a:spcBef>
              <a:buClrTx/>
              <a:buSzTx/>
              <a:buFontTx/>
              <a:buNone/>
              <a:defRPr sz="1200" smtClean="0"/>
            </a:lvl1pPr>
          </a:lstStyle>
          <a:p>
            <a:pPr>
              <a:defRPr/>
            </a:pPr>
            <a:endParaRPr lang="en-US" altLang="zh-CN"/>
          </a:p>
        </p:txBody>
      </p:sp>
      <p:sp>
        <p:nvSpPr>
          <p:cNvPr id="265219" name="Rectangle 3"/>
          <p:cNvSpPr>
            <a:spLocks noGrp="1" noChangeArrowheads="1"/>
          </p:cNvSpPr>
          <p:nvPr>
            <p:ph type="dt" sz="quarter" idx="1"/>
          </p:nvPr>
        </p:nvSpPr>
        <p:spPr bwMode="auto">
          <a:xfrm>
            <a:off x="3963988" y="0"/>
            <a:ext cx="3032125" cy="46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958" tIns="46479" rIns="92958" bIns="46479" numCol="1" anchor="t" anchorCtr="0" compatLnSpc="1"/>
          <a:lstStyle>
            <a:lvl1pPr algn="r" defTabSz="930275">
              <a:spcBef>
                <a:spcPct val="0"/>
              </a:spcBef>
              <a:buClrTx/>
              <a:buSzTx/>
              <a:buFontTx/>
              <a:buNone/>
              <a:defRPr sz="1200" smtClean="0"/>
            </a:lvl1pPr>
          </a:lstStyle>
          <a:p>
            <a:pPr>
              <a:defRPr/>
            </a:pPr>
            <a:endParaRPr lang="en-US" altLang="zh-CN"/>
          </a:p>
        </p:txBody>
      </p:sp>
      <p:sp>
        <p:nvSpPr>
          <p:cNvPr id="265220" name="Rectangle 4"/>
          <p:cNvSpPr>
            <a:spLocks noGrp="1" noChangeArrowheads="1"/>
          </p:cNvSpPr>
          <p:nvPr>
            <p:ph type="ftr" sz="quarter" idx="2"/>
          </p:nvPr>
        </p:nvSpPr>
        <p:spPr bwMode="auto">
          <a:xfrm>
            <a:off x="0" y="8805863"/>
            <a:ext cx="3032125" cy="46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958" tIns="46479" rIns="92958" bIns="46479" numCol="1" anchor="b" anchorCtr="0" compatLnSpc="1"/>
          <a:lstStyle>
            <a:lvl1pPr defTabSz="930275">
              <a:spcBef>
                <a:spcPct val="0"/>
              </a:spcBef>
              <a:buClrTx/>
              <a:buSzTx/>
              <a:buFontTx/>
              <a:buNone/>
              <a:defRPr sz="1200" smtClean="0"/>
            </a:lvl1pPr>
          </a:lstStyle>
          <a:p>
            <a:pPr>
              <a:defRPr/>
            </a:pPr>
            <a:endParaRPr lang="en-US" altLang="zh-CN"/>
          </a:p>
        </p:txBody>
      </p:sp>
      <p:sp>
        <p:nvSpPr>
          <p:cNvPr id="265221" name="Rectangle 5"/>
          <p:cNvSpPr>
            <a:spLocks noGrp="1" noChangeArrowheads="1"/>
          </p:cNvSpPr>
          <p:nvPr>
            <p:ph type="sldNum" sz="quarter" idx="3"/>
          </p:nvPr>
        </p:nvSpPr>
        <p:spPr bwMode="auto">
          <a:xfrm>
            <a:off x="3963988" y="8805863"/>
            <a:ext cx="3032125" cy="46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958" tIns="46479" rIns="92958" bIns="46479" numCol="1" anchor="b" anchorCtr="0" compatLnSpc="1"/>
          <a:lstStyle>
            <a:lvl1pPr algn="r" defTabSz="930275">
              <a:spcBef>
                <a:spcPct val="0"/>
              </a:spcBef>
              <a:buClrTx/>
              <a:buSzTx/>
              <a:buFontTx/>
              <a:buNone/>
              <a:defRPr sz="1200" smtClean="0"/>
            </a:lvl1pPr>
          </a:lstStyle>
          <a:p>
            <a:pPr>
              <a:defRPr/>
            </a:pPr>
            <a:fld id="{55874152-45B2-4726-A54F-327D23AF2B8A}" type="slidenum">
              <a:rPr lang="zh-CN" altLang="en-US"/>
            </a:fld>
            <a:endParaRPr lang="en-US" altLang="zh-CN"/>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0"/>
            <a:ext cx="3032125" cy="46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958" tIns="46479" rIns="92958" bIns="46479" numCol="1" anchor="t" anchorCtr="0" compatLnSpc="1"/>
          <a:lstStyle>
            <a:lvl1pPr defTabSz="930275">
              <a:spcBef>
                <a:spcPct val="0"/>
              </a:spcBef>
              <a:buClrTx/>
              <a:buSzTx/>
              <a:buFontTx/>
              <a:buNone/>
              <a:defRPr sz="1200" smtClean="0"/>
            </a:lvl1pPr>
          </a:lstStyle>
          <a:p>
            <a:pPr>
              <a:defRPr/>
            </a:pPr>
            <a:endParaRPr lang="en-US" altLang="zh-CN"/>
          </a:p>
        </p:txBody>
      </p:sp>
      <p:sp>
        <p:nvSpPr>
          <p:cNvPr id="4099" name="Rectangle 3"/>
          <p:cNvSpPr>
            <a:spLocks noGrp="1" noChangeArrowheads="1"/>
          </p:cNvSpPr>
          <p:nvPr>
            <p:ph type="dt" idx="1"/>
          </p:nvPr>
        </p:nvSpPr>
        <p:spPr bwMode="auto">
          <a:xfrm>
            <a:off x="3963988" y="0"/>
            <a:ext cx="3032125" cy="46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958" tIns="46479" rIns="92958" bIns="46479" numCol="1" anchor="t" anchorCtr="0" compatLnSpc="1"/>
          <a:lstStyle>
            <a:lvl1pPr algn="r" defTabSz="930275">
              <a:spcBef>
                <a:spcPct val="0"/>
              </a:spcBef>
              <a:buClrTx/>
              <a:buSzTx/>
              <a:buFontTx/>
              <a:buNone/>
              <a:defRPr sz="1200" smtClean="0"/>
            </a:lvl1pPr>
          </a:lstStyle>
          <a:p>
            <a:pPr>
              <a:defRPr/>
            </a:pPr>
            <a:endParaRPr lang="en-US" altLang="zh-CN"/>
          </a:p>
        </p:txBody>
      </p:sp>
      <p:sp>
        <p:nvSpPr>
          <p:cNvPr id="7172" name="Rectangle 4"/>
          <p:cNvSpPr>
            <a:spLocks noGrp="1" noRot="1" noChangeAspect="1" noChangeArrowheads="1" noTextEdit="1"/>
          </p:cNvSpPr>
          <p:nvPr>
            <p:ph type="sldImg" idx="2"/>
          </p:nvPr>
        </p:nvSpPr>
        <p:spPr bwMode="auto">
          <a:xfrm>
            <a:off x="1181100" y="695325"/>
            <a:ext cx="4635500" cy="3476625"/>
          </a:xfrm>
          <a:prstGeom prst="rect">
            <a:avLst/>
          </a:prstGeom>
          <a:noFill/>
          <a:ln w="9525">
            <a:solidFill>
              <a:srgbClr val="000000"/>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4101" name="Rectangle 5"/>
          <p:cNvSpPr>
            <a:spLocks noGrp="1" noChangeArrowheads="1"/>
          </p:cNvSpPr>
          <p:nvPr>
            <p:ph type="body" sz="quarter" idx="3"/>
          </p:nvPr>
        </p:nvSpPr>
        <p:spPr bwMode="auto">
          <a:xfrm>
            <a:off x="700088" y="4403725"/>
            <a:ext cx="5597525" cy="4171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958" tIns="46479" rIns="92958" bIns="46479" numCol="1" anchor="t" anchorCtr="0" compatLnSpc="1"/>
          <a:lstStyle/>
          <a:p>
            <a:pPr lvl="0"/>
            <a:r>
              <a:rPr lang="en-US" altLang="zh-CN" noProof="0" smtClean="0"/>
              <a:t>Click to edit Master text styles</a:t>
            </a:r>
            <a:endParaRPr lang="en-US" altLang="zh-CN" noProof="0" smtClean="0"/>
          </a:p>
          <a:p>
            <a:pPr lvl="1"/>
            <a:r>
              <a:rPr lang="en-US" altLang="zh-CN" noProof="0" smtClean="0"/>
              <a:t>Second level</a:t>
            </a:r>
            <a:endParaRPr lang="en-US" altLang="zh-CN" noProof="0" smtClean="0"/>
          </a:p>
          <a:p>
            <a:pPr lvl="2"/>
            <a:r>
              <a:rPr lang="en-US" altLang="zh-CN" noProof="0" smtClean="0"/>
              <a:t>Third level</a:t>
            </a:r>
            <a:endParaRPr lang="en-US" altLang="zh-CN" noProof="0" smtClean="0"/>
          </a:p>
          <a:p>
            <a:pPr lvl="3"/>
            <a:r>
              <a:rPr lang="en-US" altLang="zh-CN" noProof="0" smtClean="0"/>
              <a:t>Fourth level</a:t>
            </a:r>
            <a:endParaRPr lang="en-US" altLang="zh-CN" noProof="0" smtClean="0"/>
          </a:p>
          <a:p>
            <a:pPr lvl="4"/>
            <a:r>
              <a:rPr lang="en-US" altLang="zh-CN" noProof="0" smtClean="0"/>
              <a:t>Fifth level</a:t>
            </a:r>
            <a:endParaRPr lang="en-US" altLang="zh-CN" noProof="0" smtClean="0"/>
          </a:p>
        </p:txBody>
      </p:sp>
      <p:sp>
        <p:nvSpPr>
          <p:cNvPr id="4102" name="Rectangle 6"/>
          <p:cNvSpPr>
            <a:spLocks noGrp="1" noChangeArrowheads="1"/>
          </p:cNvSpPr>
          <p:nvPr>
            <p:ph type="ftr" sz="quarter" idx="4"/>
          </p:nvPr>
        </p:nvSpPr>
        <p:spPr bwMode="auto">
          <a:xfrm>
            <a:off x="0" y="8805863"/>
            <a:ext cx="3032125" cy="46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958" tIns="46479" rIns="92958" bIns="46479" numCol="1" anchor="b" anchorCtr="0" compatLnSpc="1"/>
          <a:lstStyle>
            <a:lvl1pPr defTabSz="930275">
              <a:spcBef>
                <a:spcPct val="0"/>
              </a:spcBef>
              <a:buClrTx/>
              <a:buSzTx/>
              <a:buFontTx/>
              <a:buNone/>
              <a:defRPr sz="1200" smtClean="0"/>
            </a:lvl1pPr>
          </a:lstStyle>
          <a:p>
            <a:pPr>
              <a:defRPr/>
            </a:pPr>
            <a:endParaRPr lang="en-US" altLang="zh-CN"/>
          </a:p>
        </p:txBody>
      </p:sp>
      <p:sp>
        <p:nvSpPr>
          <p:cNvPr id="4103" name="Rectangle 7"/>
          <p:cNvSpPr>
            <a:spLocks noGrp="1" noChangeArrowheads="1"/>
          </p:cNvSpPr>
          <p:nvPr>
            <p:ph type="sldNum" sz="quarter" idx="5"/>
          </p:nvPr>
        </p:nvSpPr>
        <p:spPr bwMode="auto">
          <a:xfrm>
            <a:off x="3963988" y="8805863"/>
            <a:ext cx="3032125" cy="46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958" tIns="46479" rIns="92958" bIns="46479" numCol="1" anchor="b" anchorCtr="0" compatLnSpc="1"/>
          <a:lstStyle>
            <a:lvl1pPr algn="r" defTabSz="930275">
              <a:spcBef>
                <a:spcPct val="0"/>
              </a:spcBef>
              <a:buClrTx/>
              <a:buSzTx/>
              <a:buFontTx/>
              <a:buNone/>
              <a:defRPr sz="1200" smtClean="0"/>
            </a:lvl1pPr>
          </a:lstStyle>
          <a:p>
            <a:pPr>
              <a:defRPr/>
            </a:pPr>
            <a:fld id="{F71F6432-638A-4DD0-83D2-6A59D23289A9}" type="slidenum">
              <a:rPr lang="zh-CN" altLang="en-US"/>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1pPr>
    <a:lvl2pPr marL="457200"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2pPr>
    <a:lvl3pPr marL="914400"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3pPr>
    <a:lvl4pPr marL="1371600"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4pPr>
    <a:lvl5pPr marL="1828800"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mtClean="0"/>
              <a:t>课程平台</a:t>
            </a:r>
            <a:endParaRPr lang="zh-CN" altLang="en-US" dirty="0" smtClean="0"/>
          </a:p>
        </p:txBody>
      </p:sp>
      <p:sp>
        <p:nvSpPr>
          <p:cNvPr id="4" name="灯片编号占位符 3"/>
          <p:cNvSpPr>
            <a:spLocks noGrp="1"/>
          </p:cNvSpPr>
          <p:nvPr>
            <p:ph type="sldNum" sz="quarter" idx="10"/>
          </p:nvPr>
        </p:nvSpPr>
        <p:spPr/>
        <p:txBody>
          <a:bodyPr/>
          <a:lstStyle/>
          <a:p>
            <a:pPr>
              <a:defRPr/>
            </a:pPr>
            <a:fld id="{F71F6432-638A-4DD0-83D2-6A59D23289A9}" type="slidenum">
              <a:rPr lang="zh-CN" altLang="en-US" smtClean="0"/>
            </a:fld>
            <a:endParaRPr lang="en-US" altLang="zh-CN"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smtClean="0"/>
          </a:p>
        </p:txBody>
      </p:sp>
      <p:sp>
        <p:nvSpPr>
          <p:cNvPr id="4" name="灯片编号占位符 3"/>
          <p:cNvSpPr>
            <a:spLocks noGrp="1"/>
          </p:cNvSpPr>
          <p:nvPr>
            <p:ph type="sldNum" sz="quarter" idx="10"/>
          </p:nvPr>
        </p:nvSpPr>
        <p:spPr/>
        <p:txBody>
          <a:bodyPr/>
          <a:lstStyle/>
          <a:p>
            <a:pPr>
              <a:defRPr/>
            </a:pPr>
            <a:fld id="{F71F6432-638A-4DD0-83D2-6A59D23289A9}" type="slidenum">
              <a:rPr lang="zh-CN" altLang="en-US" smtClean="0"/>
            </a:fld>
            <a:endParaRPr lang="en-US" altLang="zh-CN"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F71F6432-638A-4DD0-83D2-6A59D23289A9}" type="slidenum">
              <a:rPr lang="zh-CN" altLang="en-US" smtClean="0"/>
            </a:fld>
            <a:endParaRPr lang="en-US" altLang="zh-CN"/>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找一下</a:t>
            </a:r>
            <a:r>
              <a:rPr lang="en-US" altLang="zh-CN" dirty="0" smtClean="0"/>
              <a:t>NFL</a:t>
            </a:r>
            <a:r>
              <a:rPr lang="zh-CN" altLang="en-US" dirty="0" smtClean="0"/>
              <a:t>的例子</a:t>
            </a:r>
            <a:endParaRPr lang="zh-CN" altLang="en-US" dirty="0"/>
          </a:p>
        </p:txBody>
      </p:sp>
      <p:sp>
        <p:nvSpPr>
          <p:cNvPr id="4" name="灯片编号占位符 3"/>
          <p:cNvSpPr>
            <a:spLocks noGrp="1"/>
          </p:cNvSpPr>
          <p:nvPr>
            <p:ph type="sldNum" sz="quarter" idx="10"/>
          </p:nvPr>
        </p:nvSpPr>
        <p:spPr/>
        <p:txBody>
          <a:bodyPr/>
          <a:lstStyle/>
          <a:p>
            <a:pPr>
              <a:defRPr/>
            </a:pPr>
            <a:fld id="{F71F6432-638A-4DD0-83D2-6A59D23289A9}" type="slidenum">
              <a:rPr lang="zh-CN" altLang="en-US" smtClean="0"/>
            </a:fld>
            <a:endParaRPr lang="en-US" altLang="zh-CN"/>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F71F6432-638A-4DD0-83D2-6A59D23289A9}" type="slidenum">
              <a:rPr lang="zh-CN" altLang="en-US" smtClean="0"/>
            </a:fld>
            <a:endParaRPr lang="en-US" altLang="zh-CN"/>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smtClean="0"/>
          </a:p>
        </p:txBody>
      </p:sp>
      <p:sp>
        <p:nvSpPr>
          <p:cNvPr id="4" name="灯片编号占位符 3"/>
          <p:cNvSpPr>
            <a:spLocks noGrp="1"/>
          </p:cNvSpPr>
          <p:nvPr>
            <p:ph type="sldNum" sz="quarter" idx="10"/>
          </p:nvPr>
        </p:nvSpPr>
        <p:spPr/>
        <p:txBody>
          <a:bodyPr/>
          <a:lstStyle/>
          <a:p>
            <a:pPr>
              <a:defRPr/>
            </a:pPr>
            <a:fld id="{F71F6432-638A-4DD0-83D2-6A59D23289A9}" type="slidenum">
              <a:rPr lang="zh-CN" altLang="en-US" smtClean="0"/>
            </a:fld>
            <a:endParaRPr lang="en-US" altLang="zh-CN"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推理期为何被知识期取代？知识期为何被学习期取代？学习期的优势是啥？如何从海量数据中来学习？</a:t>
            </a:r>
            <a:endParaRPr lang="zh-CN" altLang="en-US" dirty="0"/>
          </a:p>
        </p:txBody>
      </p:sp>
      <p:sp>
        <p:nvSpPr>
          <p:cNvPr id="4" name="灯片编号占位符 3"/>
          <p:cNvSpPr>
            <a:spLocks noGrp="1"/>
          </p:cNvSpPr>
          <p:nvPr>
            <p:ph type="sldNum" sz="quarter" idx="10"/>
          </p:nvPr>
        </p:nvSpPr>
        <p:spPr/>
        <p:txBody>
          <a:bodyPr/>
          <a:lstStyle/>
          <a:p>
            <a:pPr>
              <a:defRPr/>
            </a:pPr>
            <a:fld id="{F71F6432-638A-4DD0-83D2-6A59D23289A9}" type="slidenum">
              <a:rPr lang="zh-CN" altLang="en-US" smtClean="0"/>
            </a:fld>
            <a:endParaRPr lang="en-US" altLang="zh-CN"/>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buFontTx/>
              <a:buChar char="-"/>
            </a:pPr>
            <a:endParaRPr lang="zh-CN" altLang="en-US" dirty="0"/>
          </a:p>
        </p:txBody>
      </p:sp>
      <p:sp>
        <p:nvSpPr>
          <p:cNvPr id="4" name="灯片编号占位符 3"/>
          <p:cNvSpPr>
            <a:spLocks noGrp="1"/>
          </p:cNvSpPr>
          <p:nvPr>
            <p:ph type="sldNum" sz="quarter" idx="10"/>
          </p:nvPr>
        </p:nvSpPr>
        <p:spPr/>
        <p:txBody>
          <a:bodyPr/>
          <a:lstStyle/>
          <a:p>
            <a:pPr>
              <a:defRPr/>
            </a:pPr>
            <a:fld id="{F71F6432-638A-4DD0-83D2-6A59D23289A9}" type="slidenum">
              <a:rPr lang="zh-CN" altLang="en-US" smtClean="0"/>
            </a:fld>
            <a:endParaRPr lang="en-US" altLang="zh-CN"/>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smtClean="0"/>
          </a:p>
        </p:txBody>
      </p:sp>
      <p:sp>
        <p:nvSpPr>
          <p:cNvPr id="4" name="灯片编号占位符 3"/>
          <p:cNvSpPr>
            <a:spLocks noGrp="1"/>
          </p:cNvSpPr>
          <p:nvPr>
            <p:ph type="sldNum" sz="quarter" idx="10"/>
          </p:nvPr>
        </p:nvSpPr>
        <p:spPr/>
        <p:txBody>
          <a:bodyPr/>
          <a:lstStyle/>
          <a:p>
            <a:pPr>
              <a:defRPr/>
            </a:pPr>
            <a:fld id="{F71F6432-638A-4DD0-83D2-6A59D23289A9}" type="slidenum">
              <a:rPr lang="zh-CN" altLang="en-US" smtClean="0"/>
            </a:fld>
            <a:endParaRPr lang="en-US" altLang="zh-CN"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标题改中文</a:t>
            </a:r>
            <a:endParaRPr lang="zh-CN" altLang="en-US" dirty="0"/>
          </a:p>
        </p:txBody>
      </p:sp>
      <p:sp>
        <p:nvSpPr>
          <p:cNvPr id="4" name="灯片编号占位符 3"/>
          <p:cNvSpPr>
            <a:spLocks noGrp="1"/>
          </p:cNvSpPr>
          <p:nvPr>
            <p:ph type="sldNum" sz="quarter" idx="10"/>
          </p:nvPr>
        </p:nvSpPr>
        <p:spPr/>
        <p:txBody>
          <a:bodyPr/>
          <a:lstStyle/>
          <a:p>
            <a:pPr>
              <a:defRPr/>
            </a:pPr>
            <a:fld id="{F71F6432-638A-4DD0-83D2-6A59D23289A9}" type="slidenum">
              <a:rPr lang="zh-CN" altLang="en-US" smtClean="0"/>
            </a:fld>
            <a:endParaRPr lang="en-US" altLang="zh-CN"/>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把</a:t>
            </a:r>
            <a:endParaRPr lang="zh-CN" altLang="en-US" dirty="0"/>
          </a:p>
        </p:txBody>
      </p:sp>
      <p:sp>
        <p:nvSpPr>
          <p:cNvPr id="4" name="灯片编号占位符 3"/>
          <p:cNvSpPr>
            <a:spLocks noGrp="1"/>
          </p:cNvSpPr>
          <p:nvPr>
            <p:ph type="sldNum" sz="quarter" idx="10"/>
          </p:nvPr>
        </p:nvSpPr>
        <p:spPr/>
        <p:txBody>
          <a:bodyPr/>
          <a:lstStyle/>
          <a:p>
            <a:pPr>
              <a:defRPr/>
            </a:pPr>
            <a:fld id="{F71F6432-638A-4DD0-83D2-6A59D23289A9}" type="slidenum">
              <a:rPr lang="zh-CN" altLang="en-US" smtClean="0"/>
            </a:fld>
            <a:endParaRPr lang="en-US" alt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Arial" panose="020B0604020202020204" pitchFamily="34" charset="0"/>
                <a:ea typeface="+mn-ea"/>
                <a:cs typeface="+mn-cs"/>
              </a:rPr>
              <a:t>本课程的考核方式为考察。</a:t>
            </a:r>
            <a:endParaRPr lang="zh-CN" altLang="zh-CN" sz="1200" kern="1200" dirty="0" smtClean="0">
              <a:solidFill>
                <a:schemeClr val="tx1"/>
              </a:solidFill>
              <a:effectLst/>
              <a:latin typeface="Arial" panose="020B0604020202020204" pitchFamily="34" charset="0"/>
              <a:ea typeface="+mn-ea"/>
              <a:cs typeface="+mn-cs"/>
            </a:endParaRPr>
          </a:p>
          <a:p>
            <a:r>
              <a:rPr lang="zh-CN" altLang="zh-CN" sz="1200" kern="1200" dirty="0" smtClean="0">
                <a:solidFill>
                  <a:schemeClr val="tx1"/>
                </a:solidFill>
                <a:effectLst/>
                <a:latin typeface="Arial" panose="020B0604020202020204" pitchFamily="34" charset="0"/>
                <a:ea typeface="+mn-ea"/>
                <a:cs typeface="+mn-cs"/>
              </a:rPr>
              <a:t>总成绩</a:t>
            </a:r>
            <a:r>
              <a:rPr lang="en-US" altLang="zh-CN" sz="1200" kern="1200" dirty="0" smtClean="0">
                <a:solidFill>
                  <a:schemeClr val="tx1"/>
                </a:solidFill>
                <a:effectLst/>
                <a:latin typeface="Arial" panose="020B0604020202020204" pitchFamily="34" charset="0"/>
                <a:ea typeface="+mn-ea"/>
                <a:cs typeface="+mn-cs"/>
              </a:rPr>
              <a:t> = </a:t>
            </a:r>
            <a:r>
              <a:rPr lang="zh-CN" altLang="zh-CN" sz="1200" kern="1200" dirty="0" smtClean="0">
                <a:solidFill>
                  <a:schemeClr val="tx1"/>
                </a:solidFill>
                <a:effectLst/>
                <a:latin typeface="Arial" panose="020B0604020202020204" pitchFamily="34" charset="0"/>
                <a:ea typeface="+mn-ea"/>
                <a:cs typeface="+mn-cs"/>
              </a:rPr>
              <a:t>平时成绩</a:t>
            </a:r>
            <a:r>
              <a:rPr lang="en-US" altLang="zh-CN" sz="1200" kern="1200" dirty="0" smtClean="0">
                <a:solidFill>
                  <a:schemeClr val="tx1"/>
                </a:solidFill>
                <a:effectLst/>
                <a:latin typeface="Arial" panose="020B0604020202020204" pitchFamily="34" charset="0"/>
                <a:ea typeface="+mn-ea"/>
                <a:cs typeface="+mn-cs"/>
              </a:rPr>
              <a:t> + </a:t>
            </a:r>
            <a:r>
              <a:rPr lang="zh-CN" altLang="zh-CN" sz="1200" kern="1200" dirty="0" smtClean="0">
                <a:solidFill>
                  <a:schemeClr val="tx1"/>
                </a:solidFill>
                <a:effectLst/>
                <a:latin typeface="Arial" panose="020B0604020202020204" pitchFamily="34" charset="0"/>
                <a:ea typeface="+mn-ea"/>
                <a:cs typeface="+mn-cs"/>
              </a:rPr>
              <a:t>期末综合考核成绩。</a:t>
            </a:r>
            <a:endParaRPr lang="zh-CN" altLang="zh-CN" sz="1200" kern="1200" dirty="0" smtClean="0">
              <a:solidFill>
                <a:schemeClr val="tx1"/>
              </a:solidFill>
              <a:effectLst/>
              <a:latin typeface="Arial" panose="020B0604020202020204" pitchFamily="34" charset="0"/>
              <a:ea typeface="+mn-ea"/>
              <a:cs typeface="+mn-cs"/>
            </a:endParaRPr>
          </a:p>
          <a:p>
            <a:r>
              <a:rPr lang="zh-CN" altLang="zh-CN" sz="1200" kern="1200" dirty="0" smtClean="0">
                <a:solidFill>
                  <a:schemeClr val="tx1"/>
                </a:solidFill>
                <a:effectLst/>
                <a:latin typeface="Arial" panose="020B0604020202020204" pitchFamily="34" charset="0"/>
                <a:ea typeface="+mn-ea"/>
                <a:cs typeface="+mn-cs"/>
              </a:rPr>
              <a:t>平时成绩占</a:t>
            </a:r>
            <a:r>
              <a:rPr lang="en-US" altLang="zh-CN" sz="1200" kern="1200" dirty="0" smtClean="0">
                <a:solidFill>
                  <a:schemeClr val="tx1"/>
                </a:solidFill>
                <a:effectLst/>
                <a:latin typeface="Arial" panose="020B0604020202020204" pitchFamily="34" charset="0"/>
                <a:ea typeface="+mn-ea"/>
                <a:cs typeface="+mn-cs"/>
              </a:rPr>
              <a:t>60%</a:t>
            </a:r>
            <a:r>
              <a:rPr lang="zh-CN" altLang="zh-CN" sz="1200" kern="1200" dirty="0" smtClean="0">
                <a:solidFill>
                  <a:schemeClr val="tx1"/>
                </a:solidFill>
                <a:effectLst/>
                <a:latin typeface="Arial" panose="020B0604020202020204" pitchFamily="34" charset="0"/>
                <a:ea typeface="+mn-ea"/>
                <a:cs typeface="+mn-cs"/>
              </a:rPr>
              <a:t>，具体包括考勤、课堂表现和上机实践成绩。</a:t>
            </a:r>
            <a:endParaRPr lang="zh-CN" altLang="zh-CN" sz="1200" kern="1200" dirty="0" smtClean="0">
              <a:solidFill>
                <a:schemeClr val="tx1"/>
              </a:solidFill>
              <a:effectLst/>
              <a:latin typeface="Arial" panose="020B0604020202020204" pitchFamily="34" charset="0"/>
              <a:ea typeface="+mn-ea"/>
              <a:cs typeface="+mn-cs"/>
            </a:endParaRPr>
          </a:p>
          <a:p>
            <a:r>
              <a:rPr lang="zh-CN" altLang="zh-CN" sz="1200" kern="1200" dirty="0" smtClean="0">
                <a:solidFill>
                  <a:schemeClr val="tx1"/>
                </a:solidFill>
                <a:effectLst/>
                <a:latin typeface="Arial" panose="020B0604020202020204" pitchFamily="34" charset="0"/>
                <a:ea typeface="+mn-ea"/>
                <a:cs typeface="+mn-cs"/>
              </a:rPr>
              <a:t>期末综合考核成绩占</a:t>
            </a:r>
            <a:r>
              <a:rPr lang="en-US" altLang="zh-CN" sz="1200" kern="1200" dirty="0" smtClean="0">
                <a:solidFill>
                  <a:schemeClr val="tx1"/>
                </a:solidFill>
                <a:effectLst/>
                <a:latin typeface="Arial" panose="020B0604020202020204" pitchFamily="34" charset="0"/>
                <a:ea typeface="+mn-ea"/>
                <a:cs typeface="+mn-cs"/>
              </a:rPr>
              <a:t>40%</a:t>
            </a:r>
            <a:r>
              <a:rPr lang="zh-CN" altLang="zh-CN" sz="1200" kern="1200" dirty="0" smtClean="0">
                <a:solidFill>
                  <a:schemeClr val="tx1"/>
                </a:solidFill>
                <a:effectLst/>
                <a:latin typeface="Arial" panose="020B0604020202020204" pitchFamily="34" charset="0"/>
                <a:ea typeface="+mn-ea"/>
                <a:cs typeface="+mn-cs"/>
              </a:rPr>
              <a:t>，学生根据老师给定的题目完成一个相对完整的机器学习任务，包括现状调研、数据处理、模型选择、实验比较分析、总结展望、参考文献等。</a:t>
            </a:r>
            <a:endParaRPr lang="zh-CN" altLang="zh-CN" sz="1200" kern="1200" dirty="0" smtClean="0">
              <a:solidFill>
                <a:schemeClr val="tx1"/>
              </a:solidFill>
              <a:effectLst/>
              <a:latin typeface="Arial" panose="020B0604020202020204" pitchFamily="34" charset="0"/>
              <a:ea typeface="+mn-ea"/>
              <a:cs typeface="+mn-cs"/>
            </a:endParaRPr>
          </a:p>
        </p:txBody>
      </p:sp>
      <p:sp>
        <p:nvSpPr>
          <p:cNvPr id="4" name="灯片编号占位符 3"/>
          <p:cNvSpPr>
            <a:spLocks noGrp="1"/>
          </p:cNvSpPr>
          <p:nvPr>
            <p:ph type="sldNum" sz="quarter" idx="10"/>
          </p:nvPr>
        </p:nvSpPr>
        <p:spPr/>
        <p:txBody>
          <a:bodyPr/>
          <a:lstStyle/>
          <a:p>
            <a:pPr>
              <a:defRPr/>
            </a:pPr>
            <a:fld id="{F71F6432-638A-4DD0-83D2-6A59D23289A9}" type="slidenum">
              <a:rPr lang="zh-CN" altLang="en-US" smtClean="0"/>
            </a:fld>
            <a:endParaRPr lang="en-US" altLang="zh-CN"/>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CV</a:t>
            </a:r>
            <a:r>
              <a:rPr lang="zh-CN" altLang="en-US" dirty="0" smtClean="0"/>
              <a:t>：图像分割、脸部识别、场景理解（给个图片自动生成一段文字，例子：分析视频、图片可以判别某个人是否是恐怖分子或小偷）</a:t>
            </a:r>
            <a:endParaRPr lang="en-US" altLang="zh-CN" dirty="0" smtClean="0"/>
          </a:p>
          <a:p>
            <a:r>
              <a:rPr lang="en-US" altLang="zh-CN" dirty="0" smtClean="0"/>
              <a:t>OCR</a:t>
            </a:r>
            <a:r>
              <a:rPr lang="zh-CN" altLang="en-US" dirty="0" smtClean="0"/>
              <a:t>：发票识别，比如</a:t>
            </a:r>
            <a:r>
              <a:rPr lang="en-US" altLang="zh-CN" dirty="0" smtClean="0"/>
              <a:t>app</a:t>
            </a:r>
            <a:r>
              <a:rPr lang="zh-CN" altLang="en-US" dirty="0" smtClean="0"/>
              <a:t>扫描王</a:t>
            </a:r>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pPr>
              <a:defRPr/>
            </a:pPr>
            <a:fld id="{F71F6432-638A-4DD0-83D2-6A59D23289A9}" type="slidenum">
              <a:rPr lang="zh-CN" altLang="en-US" smtClean="0"/>
            </a:fld>
            <a:endParaRPr lang="en-US" altLang="zh-CN"/>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科大讯飞</a:t>
            </a:r>
            <a:r>
              <a:rPr lang="en-US" altLang="zh-CN" dirty="0" smtClean="0"/>
              <a:t>——</a:t>
            </a:r>
            <a:r>
              <a:rPr lang="zh-CN" altLang="en-US" dirty="0" smtClean="0"/>
              <a:t>语音识别</a:t>
            </a:r>
            <a:endParaRPr lang="zh-CN" altLang="en-US" dirty="0"/>
          </a:p>
        </p:txBody>
      </p:sp>
      <p:sp>
        <p:nvSpPr>
          <p:cNvPr id="4" name="灯片编号占位符 3"/>
          <p:cNvSpPr>
            <a:spLocks noGrp="1"/>
          </p:cNvSpPr>
          <p:nvPr>
            <p:ph type="sldNum" sz="quarter" idx="10"/>
          </p:nvPr>
        </p:nvSpPr>
        <p:spPr/>
        <p:txBody>
          <a:bodyPr/>
          <a:lstStyle/>
          <a:p>
            <a:pPr>
              <a:defRPr/>
            </a:pPr>
            <a:fld id="{F71F6432-638A-4DD0-83D2-6A59D23289A9}" type="slidenum">
              <a:rPr lang="zh-CN" altLang="en-US" smtClean="0"/>
            </a:fld>
            <a:endParaRPr lang="en-US" altLang="zh-CN"/>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机器翻译、知识抽取、机器人问答（客服系统，微软小冰、智能客服）、</a:t>
            </a:r>
            <a:endParaRPr lang="zh-CN" altLang="en-US" dirty="0"/>
          </a:p>
        </p:txBody>
      </p:sp>
      <p:sp>
        <p:nvSpPr>
          <p:cNvPr id="4" name="灯片编号占位符 3"/>
          <p:cNvSpPr>
            <a:spLocks noGrp="1"/>
          </p:cNvSpPr>
          <p:nvPr>
            <p:ph type="sldNum" sz="quarter" idx="10"/>
          </p:nvPr>
        </p:nvSpPr>
        <p:spPr/>
        <p:txBody>
          <a:bodyPr/>
          <a:lstStyle/>
          <a:p>
            <a:pPr>
              <a:defRPr/>
            </a:pPr>
            <a:fld id="{F71F6432-638A-4DD0-83D2-6A59D23289A9}" type="slidenum">
              <a:rPr lang="zh-CN" altLang="en-US" smtClean="0"/>
            </a:fld>
            <a:endParaRPr lang="en-US" altLang="zh-CN"/>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自动驾驶</a:t>
            </a:r>
            <a:endParaRPr lang="zh-CN" altLang="en-US" dirty="0"/>
          </a:p>
        </p:txBody>
      </p:sp>
      <p:sp>
        <p:nvSpPr>
          <p:cNvPr id="4" name="灯片编号占位符 3"/>
          <p:cNvSpPr>
            <a:spLocks noGrp="1"/>
          </p:cNvSpPr>
          <p:nvPr>
            <p:ph type="sldNum" sz="quarter" idx="10"/>
          </p:nvPr>
        </p:nvSpPr>
        <p:spPr/>
        <p:txBody>
          <a:bodyPr/>
          <a:lstStyle/>
          <a:p>
            <a:pPr>
              <a:defRPr/>
            </a:pPr>
            <a:fld id="{F71F6432-638A-4DD0-83D2-6A59D23289A9}" type="slidenum">
              <a:rPr lang="zh-CN" altLang="en-US" smtClean="0"/>
            </a:fld>
            <a:endParaRPr lang="en-US" altLang="zh-CN"/>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smtClean="0"/>
          </a:p>
        </p:txBody>
      </p:sp>
      <p:sp>
        <p:nvSpPr>
          <p:cNvPr id="4" name="灯片编号占位符 3"/>
          <p:cNvSpPr>
            <a:spLocks noGrp="1"/>
          </p:cNvSpPr>
          <p:nvPr>
            <p:ph type="sldNum" sz="quarter" idx="10"/>
          </p:nvPr>
        </p:nvSpPr>
        <p:spPr/>
        <p:txBody>
          <a:bodyPr/>
          <a:lstStyle/>
          <a:p>
            <a:pPr>
              <a:defRPr/>
            </a:pPr>
            <a:fld id="{F71F6432-638A-4DD0-83D2-6A59D23289A9}" type="slidenum">
              <a:rPr lang="zh-CN" altLang="en-US" smtClean="0"/>
            </a:fld>
            <a:endParaRPr lang="en-US" altLang="zh-CN"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F71F6432-638A-4DD0-83D2-6A59D23289A9}" type="slidenum">
              <a:rPr lang="zh-CN" altLang="en-US" smtClean="0"/>
            </a:fld>
            <a:endParaRPr lang="en-US" altLang="zh-C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smtClean="0"/>
          </a:p>
        </p:txBody>
      </p:sp>
      <p:sp>
        <p:nvSpPr>
          <p:cNvPr id="4" name="灯片编号占位符 3"/>
          <p:cNvSpPr>
            <a:spLocks noGrp="1"/>
          </p:cNvSpPr>
          <p:nvPr>
            <p:ph type="sldNum" sz="quarter" idx="10"/>
          </p:nvPr>
        </p:nvSpPr>
        <p:spPr/>
        <p:txBody>
          <a:bodyPr/>
          <a:lstStyle/>
          <a:p>
            <a:pPr>
              <a:defRPr/>
            </a:pPr>
            <a:fld id="{F71F6432-638A-4DD0-83D2-6A59D23289A9}" type="slidenum">
              <a:rPr lang="zh-CN" altLang="en-US" smtClean="0"/>
            </a:fld>
            <a:endParaRPr lang="en-US" altLang="zh-CN"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smtClean="0"/>
          </a:p>
        </p:txBody>
      </p:sp>
      <p:sp>
        <p:nvSpPr>
          <p:cNvPr id="4" name="灯片编号占位符 3"/>
          <p:cNvSpPr>
            <a:spLocks noGrp="1"/>
          </p:cNvSpPr>
          <p:nvPr>
            <p:ph type="sldNum" sz="quarter" idx="10"/>
          </p:nvPr>
        </p:nvSpPr>
        <p:spPr/>
        <p:txBody>
          <a:bodyPr/>
          <a:lstStyle/>
          <a:p>
            <a:pPr>
              <a:defRPr/>
            </a:pPr>
            <a:fld id="{F71F6432-638A-4DD0-83D2-6A59D23289A9}" type="slidenum">
              <a:rPr lang="zh-CN" altLang="en-US" smtClean="0"/>
            </a:fld>
            <a:endParaRPr lang="en-US" altLang="zh-CN"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备注占位符 2"/>
              <p:cNvSpPr>
                <a:spLocks noGrp="1"/>
              </p:cNvSpPr>
              <p:nvPr>
                <p:ph type="body" idx="1"/>
              </p:nvPr>
            </p:nvSpPr>
            <p:spPr/>
            <p:txBody>
              <a:bodyPr/>
              <a:lstStyle/>
              <a:p>
                <a:pPr marL="171450" indent="-171450">
                  <a:buFont typeface="Arial" panose="020B0604020202020204" pitchFamily="34" charset="0"/>
                  <a:buChar char="•"/>
                </a:pPr>
                <a:r>
                  <a:rPr lang="zh-CN" altLang="en-US" sz="1200" dirty="0" smtClean="0">
                    <a:latin typeface="微软雅黑" panose="020B0503020204020204" pitchFamily="34" charset="-122"/>
                    <a:ea typeface="微软雅黑" panose="020B0503020204020204" pitchFamily="34" charset="-122"/>
                  </a:rPr>
                  <a:t>“假设用</a:t>
                </a:r>
                <a14:m>
                  <m:oMath xmlns:m="http://schemas.openxmlformats.org/officeDocument/2006/math">
                    <m:r>
                      <a:rPr lang="en-US" altLang="zh-CN" sz="1200" b="0" i="1" smtClean="0">
                        <a:latin typeface="Cambria Math"/>
                      </a:rPr>
                      <m:t>𝑃</m:t>
                    </m:r>
                  </m:oMath>
                </a14:m>
                <a:r>
                  <a:rPr lang="zh-CN" altLang="en-US" sz="1200" dirty="0" smtClean="0">
                    <a:latin typeface="微软雅黑" panose="020B0503020204020204" pitchFamily="34" charset="-122"/>
                    <a:ea typeface="微软雅黑" panose="020B0503020204020204" pitchFamily="34" charset="-122"/>
                  </a:rPr>
                  <a:t>来评估计算机程序在某任务类</a:t>
                </a:r>
                <a14:m>
                  <m:oMath xmlns:m="http://schemas.openxmlformats.org/officeDocument/2006/math">
                    <m:r>
                      <a:rPr lang="en-US" altLang="zh-CN" sz="1200" b="0" i="1" smtClean="0">
                        <a:latin typeface="Cambria Math"/>
                      </a:rPr>
                      <m:t>𝑇</m:t>
                    </m:r>
                  </m:oMath>
                </a14:m>
                <a:r>
                  <a:rPr lang="zh-CN" altLang="en-US" sz="1200" dirty="0" smtClean="0">
                    <a:latin typeface="微软雅黑" panose="020B0503020204020204" pitchFamily="34" charset="-122"/>
                    <a:ea typeface="微软雅黑" panose="020B0503020204020204" pitchFamily="34" charset="-122"/>
                  </a:rPr>
                  <a:t>上的性能，若一个程序通过利用经验</a:t>
                </a:r>
                <a14:m>
                  <m:oMath xmlns:m="http://schemas.openxmlformats.org/officeDocument/2006/math">
                    <m:r>
                      <a:rPr lang="en-US" altLang="zh-CN" sz="1200" b="0" i="1" smtClean="0">
                        <a:latin typeface="Cambria Math"/>
                      </a:rPr>
                      <m:t>𝐸</m:t>
                    </m:r>
                  </m:oMath>
                </a14:m>
                <a:r>
                  <a:rPr lang="zh-CN" altLang="en-US" sz="1200" dirty="0" smtClean="0">
                    <a:latin typeface="微软雅黑" panose="020B0503020204020204" pitchFamily="34" charset="-122"/>
                    <a:ea typeface="微软雅黑" panose="020B0503020204020204" pitchFamily="34" charset="-122"/>
                  </a:rPr>
                  <a:t>在</a:t>
                </a:r>
                <a14:m>
                  <m:oMath xmlns:m="http://schemas.openxmlformats.org/officeDocument/2006/math">
                    <m:r>
                      <a:rPr lang="en-US" altLang="zh-CN" sz="1200" b="0" i="1" smtClean="0">
                        <a:latin typeface="Cambria Math"/>
                      </a:rPr>
                      <m:t>𝑇</m:t>
                    </m:r>
                  </m:oMath>
                </a14:m>
                <a:r>
                  <a:rPr lang="zh-CN" altLang="en-US" sz="1200" dirty="0" smtClean="0">
                    <a:latin typeface="微软雅黑" panose="020B0503020204020204" pitchFamily="34" charset="-122"/>
                    <a:ea typeface="微软雅黑" panose="020B0503020204020204" pitchFamily="34" charset="-122"/>
                  </a:rPr>
                  <a:t>中任务上获得了性能改善，则我们就说关于</a:t>
                </a:r>
                <a14:m>
                  <m:oMath xmlns:m="http://schemas.openxmlformats.org/officeDocument/2006/math">
                    <m:r>
                      <a:rPr lang="en-US" altLang="zh-CN" sz="1200" i="1">
                        <a:latin typeface="Cambria Math"/>
                      </a:rPr>
                      <m:t>𝑇</m:t>
                    </m:r>
                  </m:oMath>
                </a14:m>
                <a:r>
                  <a:rPr lang="zh-CN" altLang="en-US" sz="1200" dirty="0" smtClean="0">
                    <a:latin typeface="微软雅黑" panose="020B0503020204020204" pitchFamily="34" charset="-122"/>
                    <a:ea typeface="微软雅黑" panose="020B0503020204020204" pitchFamily="34" charset="-122"/>
                  </a:rPr>
                  <a:t>和</a:t>
                </a:r>
                <a14:m>
                  <m:oMath xmlns:m="http://schemas.openxmlformats.org/officeDocument/2006/math">
                    <m:r>
                      <a:rPr lang="en-US" altLang="zh-CN" sz="1200" i="1">
                        <a:latin typeface="Cambria Math"/>
                      </a:rPr>
                      <m:t>𝑃</m:t>
                    </m:r>
                  </m:oMath>
                </a14:m>
                <a:r>
                  <a:rPr lang="zh-CN" altLang="en-US" sz="1200" dirty="0" smtClean="0">
                    <a:latin typeface="微软雅黑" panose="020B0503020204020204" pitchFamily="34" charset="-122"/>
                    <a:ea typeface="微软雅黑" panose="020B0503020204020204" pitchFamily="34" charset="-122"/>
                  </a:rPr>
                  <a:t>，该程序对</a:t>
                </a:r>
                <a14:m>
                  <m:oMath xmlns:m="http://schemas.openxmlformats.org/officeDocument/2006/math">
                    <m:r>
                      <a:rPr lang="en-US" altLang="zh-CN" sz="1200" b="0" i="1" smtClean="0">
                        <a:latin typeface="Cambria Math"/>
                      </a:rPr>
                      <m:t>𝐸</m:t>
                    </m:r>
                  </m:oMath>
                </a14:m>
                <a:r>
                  <a:rPr lang="zh-CN" altLang="en-US" sz="1200" dirty="0" smtClean="0">
                    <a:latin typeface="微软雅黑" panose="020B0503020204020204" pitchFamily="34" charset="-122"/>
                    <a:ea typeface="微软雅黑" panose="020B0503020204020204" pitchFamily="34" charset="-122"/>
                  </a:rPr>
                  <a:t>进行了学习”</a:t>
                </a:r>
                <a:endParaRPr lang="en-US" altLang="zh-CN" sz="1200" dirty="0" smtClean="0">
                  <a:latin typeface="微软雅黑" panose="020B0503020204020204" pitchFamily="34" charset="-122"/>
                  <a:ea typeface="微软雅黑" panose="020B0503020204020204" pitchFamily="34" charset="-122"/>
                </a:endParaRPr>
              </a:p>
              <a:p>
                <a:pPr marL="171450" marR="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zh-CN" altLang="en-US" dirty="0" smtClean="0">
                    <a:latin typeface="微软雅黑" panose="020B0503020204020204" pitchFamily="34" charset="-122"/>
                    <a:ea typeface="微软雅黑" panose="020B0503020204020204" pitchFamily="34" charset="-122"/>
                  </a:rPr>
                  <a:t>机器学习致力于研究如何通过计算的手段，利用经验来改善系统自身的性能，从而在计算机上从数据中产生“模型”，用于对新的情况给出判断。</a:t>
                </a:r>
              </a:p>
              <a:p>
                <a:pPr marL="0" indent="0">
                  <a:buNone/>
                </a:pPr>
                <a:endParaRPr lang="zh-CN" altLang="en-US" sz="1200" dirty="0">
                  <a:latin typeface="微软雅黑" panose="020B0503020204020204" pitchFamily="34" charset="-122"/>
                  <a:ea typeface="微软雅黑" panose="020B0503020204020204" pitchFamily="34" charset="-122"/>
                </a:endParaRPr>
              </a:p>
              <a:p>
                <a:endParaRPr lang="zh-CN" altLang="en-US" dirty="0"/>
              </a:p>
            </p:txBody>
          </p:sp>
        </mc:Choice>
        <mc:Fallback>
          <p:sp>
            <p:nvSpPr>
              <p:cNvPr id="3" name="备注占位符 2"/>
              <p:cNvSpPr>
                <a:spLocks noGrp="1"/>
              </p:cNvSpPr>
              <p:nvPr>
                <p:ph type="body" idx="1"/>
              </p:nvPr>
            </p:nvSpPr>
            <p:spPr/>
            <p:txBody>
              <a:bodyPr/>
              <a:lstStyle/>
              <a:p>
                <a:pPr marL="171450" indent="-171450">
                  <a:buFont typeface="Arial" panose="020B0604020202020204" pitchFamily="34" charset="0"/>
                  <a:buChar char="•"/>
                </a:pPr>
                <a:r>
                  <a:rPr lang="zh-CN" altLang="en-US" sz="1200" dirty="0" smtClean="0">
                    <a:latin typeface="微软雅黑" panose="020B0503020204020204" pitchFamily="34" charset="-122"/>
                    <a:ea typeface="微软雅黑" panose="020B0503020204020204" pitchFamily="34" charset="-122"/>
                  </a:rPr>
                  <a:t>“假设用</a:t>
                </a:r>
                <a:r>
                  <a:rPr lang="en-US" altLang="zh-CN" sz="1200" b="0" i="0" smtClean="0">
                    <a:latin typeface="Cambria Math" panose="02040503050406030204"/>
                  </a:rPr>
                  <a:t>𝑃</a:t>
                </a:r>
                <a:r>
                  <a:rPr lang="zh-CN" altLang="en-US" sz="1200" dirty="0" smtClean="0">
                    <a:latin typeface="微软雅黑" panose="020B0503020204020204" pitchFamily="34" charset="-122"/>
                    <a:ea typeface="微软雅黑" panose="020B0503020204020204" pitchFamily="34" charset="-122"/>
                  </a:rPr>
                  <a:t>来评估计算机程序在某任务类</a:t>
                </a:r>
                <a:r>
                  <a:rPr lang="en-US" altLang="zh-CN" sz="1200" b="0" i="0" smtClean="0">
                    <a:latin typeface="Cambria Math" panose="02040503050406030204"/>
                  </a:rPr>
                  <a:t>𝑇</a:t>
                </a:r>
                <a:r>
                  <a:rPr lang="zh-CN" altLang="en-US" sz="1200" dirty="0" smtClean="0">
                    <a:latin typeface="微软雅黑" panose="020B0503020204020204" pitchFamily="34" charset="-122"/>
                    <a:ea typeface="微软雅黑" panose="020B0503020204020204" pitchFamily="34" charset="-122"/>
                  </a:rPr>
                  <a:t>上的性能，若一个程序通过利用经验</a:t>
                </a:r>
                <a:r>
                  <a:rPr lang="en-US" altLang="zh-CN" sz="1200" b="0" i="0" smtClean="0">
                    <a:latin typeface="Cambria Math" panose="02040503050406030204"/>
                  </a:rPr>
                  <a:t>𝐸</a:t>
                </a:r>
                <a:r>
                  <a:rPr lang="zh-CN" altLang="en-US" sz="1200" dirty="0" smtClean="0">
                    <a:latin typeface="微软雅黑" panose="020B0503020204020204" pitchFamily="34" charset="-122"/>
                    <a:ea typeface="微软雅黑" panose="020B0503020204020204" pitchFamily="34" charset="-122"/>
                  </a:rPr>
                  <a:t>在</a:t>
                </a:r>
                <a:r>
                  <a:rPr lang="en-US" altLang="zh-CN" sz="1200" b="0" i="0" smtClean="0">
                    <a:latin typeface="Cambria Math" panose="02040503050406030204"/>
                  </a:rPr>
                  <a:t>𝑇</a:t>
                </a:r>
                <a:r>
                  <a:rPr lang="zh-CN" altLang="en-US" sz="1200" dirty="0" smtClean="0">
                    <a:latin typeface="微软雅黑" panose="020B0503020204020204" pitchFamily="34" charset="-122"/>
                    <a:ea typeface="微软雅黑" panose="020B0503020204020204" pitchFamily="34" charset="-122"/>
                  </a:rPr>
                  <a:t>中任务上获得了性能改善，则我们就说关于</a:t>
                </a:r>
                <a:r>
                  <a:rPr lang="en-US" altLang="zh-CN" sz="1200" i="0">
                    <a:latin typeface="Cambria Math" panose="02040503050406030204"/>
                  </a:rPr>
                  <a:t>𝑇</a:t>
                </a:r>
                <a:r>
                  <a:rPr lang="zh-CN" altLang="en-US" sz="1200" dirty="0" smtClean="0">
                    <a:latin typeface="微软雅黑" panose="020B0503020204020204" pitchFamily="34" charset="-122"/>
                    <a:ea typeface="微软雅黑" panose="020B0503020204020204" pitchFamily="34" charset="-122"/>
                  </a:rPr>
                  <a:t>和</a:t>
                </a:r>
                <a:r>
                  <a:rPr lang="en-US" altLang="zh-CN" sz="1200" i="0">
                    <a:latin typeface="Cambria Math" panose="02040503050406030204"/>
                  </a:rPr>
                  <a:t>𝑃</a:t>
                </a:r>
                <a:r>
                  <a:rPr lang="zh-CN" altLang="en-US" sz="1200" dirty="0" smtClean="0">
                    <a:latin typeface="微软雅黑" panose="020B0503020204020204" pitchFamily="34" charset="-122"/>
                    <a:ea typeface="微软雅黑" panose="020B0503020204020204" pitchFamily="34" charset="-122"/>
                  </a:rPr>
                  <a:t>，该程序对</a:t>
                </a:r>
                <a:r>
                  <a:rPr lang="en-US" altLang="zh-CN" sz="1200" b="0" i="0" smtClean="0">
                    <a:latin typeface="Cambria Math" panose="02040503050406030204"/>
                  </a:rPr>
                  <a:t>𝐸</a:t>
                </a:r>
                <a:r>
                  <a:rPr lang="zh-CN" altLang="en-US" sz="1200" dirty="0" smtClean="0">
                    <a:latin typeface="微软雅黑" panose="020B0503020204020204" pitchFamily="34" charset="-122"/>
                    <a:ea typeface="微软雅黑" panose="020B0503020204020204" pitchFamily="34" charset="-122"/>
                  </a:rPr>
                  <a:t>进行了学习”</a:t>
                </a:r>
                <a:endParaRPr lang="en-US" altLang="zh-CN" sz="1200" dirty="0" smtClean="0">
                  <a:latin typeface="微软雅黑" panose="020B0503020204020204" pitchFamily="34" charset="-122"/>
                  <a:ea typeface="微软雅黑" panose="020B0503020204020204" pitchFamily="34" charset="-122"/>
                </a:endParaRPr>
              </a:p>
              <a:p>
                <a:pPr marL="171450" marR="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defRPr/>
                </a:pPr>
                <a:r>
                  <a:rPr lang="zh-CN" altLang="en-US" dirty="0" smtClean="0">
                    <a:latin typeface="微软雅黑" panose="020B0503020204020204" pitchFamily="34" charset="-122"/>
                    <a:ea typeface="微软雅黑" panose="020B0503020204020204" pitchFamily="34" charset="-122"/>
                  </a:rPr>
                  <a:t>机器学习致力于研究如何通过计算的手段，利用经验来改善系统自身的性能，从而在计算机上从数据中产生“模型”，用于对新的情况给出判断。</a:t>
                </a:r>
                <a:endParaRPr lang="zh-CN" altLang="en-US" dirty="0" smtClean="0">
                  <a:latin typeface="微软雅黑" panose="020B0503020204020204" pitchFamily="34" charset="-122"/>
                  <a:ea typeface="微软雅黑" panose="020B0503020204020204" pitchFamily="34" charset="-122"/>
                </a:endParaRPr>
              </a:p>
              <a:p>
                <a:pPr marL="0" indent="0">
                  <a:buNone/>
                </a:pPr>
                <a:endParaRPr lang="zh-CN" altLang="en-US" sz="1200" dirty="0">
                  <a:latin typeface="微软雅黑" panose="020B0503020204020204" pitchFamily="34" charset="-122"/>
                  <a:ea typeface="微软雅黑" panose="020B0503020204020204" pitchFamily="34" charset="-122"/>
                </a:endParaRPr>
              </a:p>
              <a:p>
                <a:endParaRPr lang="zh-CN" altLang="en-US" dirty="0"/>
              </a:p>
            </p:txBody>
          </p:sp>
        </mc:Fallback>
      </mc:AlternateContent>
      <p:sp>
        <p:nvSpPr>
          <p:cNvPr id="4" name="灯片编号占位符 3"/>
          <p:cNvSpPr>
            <a:spLocks noGrp="1"/>
          </p:cNvSpPr>
          <p:nvPr>
            <p:ph type="sldNum" sz="quarter" idx="10"/>
          </p:nvPr>
        </p:nvSpPr>
        <p:spPr/>
        <p:txBody>
          <a:bodyPr/>
          <a:lstStyle/>
          <a:p>
            <a:pPr>
              <a:defRPr/>
            </a:pPr>
            <a:fld id="{F71F6432-638A-4DD0-83D2-6A59D23289A9}" type="slidenum">
              <a:rPr lang="zh-CN" altLang="en-US" smtClean="0"/>
            </a:fld>
            <a:endParaRPr lang="en-US" altLang="zh-C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414655" lvl="2" indent="0" algn="just">
              <a:lnSpc>
                <a:spcPct val="150000"/>
              </a:lnSpc>
              <a:spcBef>
                <a:spcPts val="600"/>
              </a:spcBef>
              <a:spcAft>
                <a:spcPts val="600"/>
              </a:spcAft>
              <a:buClr>
                <a:srgbClr val="0000FF"/>
              </a:buClr>
              <a:buNone/>
            </a:pPr>
            <a:endParaRPr lang="zh-CN" altLang="en-US" dirty="0"/>
          </a:p>
        </p:txBody>
      </p:sp>
      <p:sp>
        <p:nvSpPr>
          <p:cNvPr id="4" name="灯片编号占位符 3"/>
          <p:cNvSpPr>
            <a:spLocks noGrp="1"/>
          </p:cNvSpPr>
          <p:nvPr>
            <p:ph type="sldNum" sz="quarter" idx="10"/>
          </p:nvPr>
        </p:nvSpPr>
        <p:spPr/>
        <p:txBody>
          <a:bodyPr/>
          <a:lstStyle/>
          <a:p>
            <a:pPr>
              <a:defRPr/>
            </a:pPr>
            <a:fld id="{F71F6432-638A-4DD0-83D2-6A59D23289A9}" type="slidenum">
              <a:rPr lang="zh-CN" altLang="en-US" smtClean="0"/>
            </a:fld>
            <a:endParaRPr lang="en-US" altLang="zh-C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smtClean="0"/>
          </a:p>
        </p:txBody>
      </p:sp>
      <p:sp>
        <p:nvSpPr>
          <p:cNvPr id="4" name="灯片编号占位符 3"/>
          <p:cNvSpPr>
            <a:spLocks noGrp="1"/>
          </p:cNvSpPr>
          <p:nvPr>
            <p:ph type="sldNum" sz="quarter" idx="10"/>
          </p:nvPr>
        </p:nvSpPr>
        <p:spPr/>
        <p:txBody>
          <a:bodyPr/>
          <a:lstStyle/>
          <a:p>
            <a:pPr>
              <a:defRPr/>
            </a:pPr>
            <a:fld id="{F71F6432-638A-4DD0-83D2-6A59D23289A9}" type="slidenum">
              <a:rPr lang="zh-CN" altLang="en-US" smtClean="0"/>
            </a:fld>
            <a:endParaRPr lang="en-US" altLang="zh-CN"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smtClean="0"/>
          </a:p>
        </p:txBody>
      </p:sp>
      <p:sp>
        <p:nvSpPr>
          <p:cNvPr id="4" name="灯片编号占位符 3"/>
          <p:cNvSpPr>
            <a:spLocks noGrp="1"/>
          </p:cNvSpPr>
          <p:nvPr>
            <p:ph type="sldNum" sz="quarter" idx="10"/>
          </p:nvPr>
        </p:nvSpPr>
        <p:spPr/>
        <p:txBody>
          <a:bodyPr/>
          <a:lstStyle/>
          <a:p>
            <a:pPr>
              <a:defRPr/>
            </a:pPr>
            <a:fld id="{F71F6432-638A-4DD0-83D2-6A59D23289A9}" type="slidenum">
              <a:rPr lang="zh-CN" altLang="en-US" smtClean="0"/>
            </a:fld>
            <a:endParaRPr lang="en-US" altLang="zh-CN"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Why?</a:t>
            </a:r>
            <a:endParaRPr lang="zh-CN" altLang="en-US" dirty="0"/>
          </a:p>
        </p:txBody>
      </p:sp>
      <p:sp>
        <p:nvSpPr>
          <p:cNvPr id="4" name="灯片编号占位符 3"/>
          <p:cNvSpPr>
            <a:spLocks noGrp="1"/>
          </p:cNvSpPr>
          <p:nvPr>
            <p:ph type="sldNum" sz="quarter" idx="10"/>
          </p:nvPr>
        </p:nvSpPr>
        <p:spPr/>
        <p:txBody>
          <a:bodyPr/>
          <a:lstStyle/>
          <a:p>
            <a:pPr>
              <a:defRPr/>
            </a:pPr>
            <a:fld id="{F71F6432-638A-4DD0-83D2-6A59D23289A9}" type="slidenum">
              <a:rPr lang="zh-CN" altLang="en-US" smtClean="0"/>
            </a:fld>
            <a:endParaRPr lang="en-US" altLang="zh-CN"/>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showMasterSp="0" userDrawn="1">
  <p:cSld name="标题幻灯片">
    <p:spTree>
      <p:nvGrpSpPr>
        <p:cNvPr id="1" name=""/>
        <p:cNvGrpSpPr/>
        <p:nvPr/>
      </p:nvGrpSpPr>
      <p:grpSpPr>
        <a:xfrm>
          <a:off x="0" y="0"/>
          <a:ext cx="0" cy="0"/>
          <a:chOff x="0" y="0"/>
          <a:chExt cx="0" cy="0"/>
        </a:xfrm>
      </p:grpSpPr>
      <p:pic>
        <p:nvPicPr>
          <p:cNvPr id="5" name="Picture 10"/>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271463" y="228599"/>
            <a:ext cx="1060450" cy="1058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4"/>
          <p:cNvSpPr txBox="1">
            <a:spLocks noChangeArrowheads="1"/>
          </p:cNvSpPr>
          <p:nvPr userDrawn="1"/>
        </p:nvSpPr>
        <p:spPr bwMode="auto">
          <a:xfrm>
            <a:off x="1447800" y="559713"/>
            <a:ext cx="732274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algn="l" rtl="0" eaLnBrk="0" fontAlgn="base" hangingPunct="0">
              <a:lnSpc>
                <a:spcPct val="85000"/>
              </a:lnSpc>
              <a:spcBef>
                <a:spcPct val="0"/>
              </a:spcBef>
              <a:spcAft>
                <a:spcPct val="0"/>
              </a:spcAft>
              <a:defRPr sz="3600" b="1">
                <a:solidFill>
                  <a:schemeClr val="accent1"/>
                </a:solidFill>
                <a:latin typeface="微软雅黑" panose="020B0503020204020204" pitchFamily="34" charset="-122"/>
                <a:ea typeface="微软雅黑" panose="020B0503020204020204" pitchFamily="34" charset="-122"/>
                <a:cs typeface="+mj-cs"/>
              </a:defRPr>
            </a:lvl1pPr>
            <a:lvl2pPr algn="l" rtl="0" eaLnBrk="0" fontAlgn="base" hangingPunct="0">
              <a:lnSpc>
                <a:spcPct val="85000"/>
              </a:lnSpc>
              <a:spcBef>
                <a:spcPct val="0"/>
              </a:spcBef>
              <a:spcAft>
                <a:spcPct val="0"/>
              </a:spcAft>
              <a:defRPr sz="2400" b="1">
                <a:solidFill>
                  <a:schemeClr val="accent1"/>
                </a:solidFill>
                <a:latin typeface="Arial" panose="020B0604020202020204" pitchFamily="34" charset="0"/>
              </a:defRPr>
            </a:lvl2pPr>
            <a:lvl3pPr algn="l" rtl="0" eaLnBrk="0" fontAlgn="base" hangingPunct="0">
              <a:lnSpc>
                <a:spcPct val="85000"/>
              </a:lnSpc>
              <a:spcBef>
                <a:spcPct val="0"/>
              </a:spcBef>
              <a:spcAft>
                <a:spcPct val="0"/>
              </a:spcAft>
              <a:defRPr sz="2400" b="1">
                <a:solidFill>
                  <a:schemeClr val="accent1"/>
                </a:solidFill>
                <a:latin typeface="Arial" panose="020B0604020202020204" pitchFamily="34" charset="0"/>
              </a:defRPr>
            </a:lvl3pPr>
            <a:lvl4pPr algn="l" rtl="0" eaLnBrk="0" fontAlgn="base" hangingPunct="0">
              <a:lnSpc>
                <a:spcPct val="85000"/>
              </a:lnSpc>
              <a:spcBef>
                <a:spcPct val="0"/>
              </a:spcBef>
              <a:spcAft>
                <a:spcPct val="0"/>
              </a:spcAft>
              <a:defRPr sz="2400" b="1">
                <a:solidFill>
                  <a:schemeClr val="accent1"/>
                </a:solidFill>
                <a:latin typeface="Arial" panose="020B0604020202020204" pitchFamily="34" charset="0"/>
              </a:defRPr>
            </a:lvl4pPr>
            <a:lvl5pPr algn="l" rtl="0" eaLnBrk="0" fontAlgn="base" hangingPunct="0">
              <a:lnSpc>
                <a:spcPct val="85000"/>
              </a:lnSpc>
              <a:spcBef>
                <a:spcPct val="0"/>
              </a:spcBef>
              <a:spcAft>
                <a:spcPct val="0"/>
              </a:spcAft>
              <a:defRPr sz="2400" b="1">
                <a:solidFill>
                  <a:schemeClr val="accent1"/>
                </a:solidFill>
                <a:latin typeface="Arial" panose="020B0604020202020204" pitchFamily="34" charset="0"/>
              </a:defRPr>
            </a:lvl5pPr>
            <a:lvl6pPr marL="457200" algn="l" rtl="0" fontAlgn="base">
              <a:lnSpc>
                <a:spcPct val="85000"/>
              </a:lnSpc>
              <a:spcBef>
                <a:spcPct val="0"/>
              </a:spcBef>
              <a:spcAft>
                <a:spcPct val="0"/>
              </a:spcAft>
              <a:defRPr sz="2400" b="1">
                <a:solidFill>
                  <a:schemeClr val="accent1"/>
                </a:solidFill>
                <a:latin typeface="Arial" panose="020B0604020202020204" pitchFamily="34" charset="0"/>
              </a:defRPr>
            </a:lvl6pPr>
            <a:lvl7pPr marL="914400" algn="l" rtl="0" fontAlgn="base">
              <a:lnSpc>
                <a:spcPct val="85000"/>
              </a:lnSpc>
              <a:spcBef>
                <a:spcPct val="0"/>
              </a:spcBef>
              <a:spcAft>
                <a:spcPct val="0"/>
              </a:spcAft>
              <a:defRPr sz="2400" b="1">
                <a:solidFill>
                  <a:schemeClr val="accent1"/>
                </a:solidFill>
                <a:latin typeface="Arial" panose="020B0604020202020204" pitchFamily="34" charset="0"/>
              </a:defRPr>
            </a:lvl7pPr>
            <a:lvl8pPr marL="1371600" algn="l" rtl="0" fontAlgn="base">
              <a:lnSpc>
                <a:spcPct val="85000"/>
              </a:lnSpc>
              <a:spcBef>
                <a:spcPct val="0"/>
              </a:spcBef>
              <a:spcAft>
                <a:spcPct val="0"/>
              </a:spcAft>
              <a:defRPr sz="2400" b="1">
                <a:solidFill>
                  <a:schemeClr val="accent1"/>
                </a:solidFill>
                <a:latin typeface="Arial" panose="020B0604020202020204" pitchFamily="34" charset="0"/>
              </a:defRPr>
            </a:lvl8pPr>
            <a:lvl9pPr marL="1828800" algn="l" rtl="0" fontAlgn="base">
              <a:lnSpc>
                <a:spcPct val="85000"/>
              </a:lnSpc>
              <a:spcBef>
                <a:spcPct val="0"/>
              </a:spcBef>
              <a:spcAft>
                <a:spcPct val="0"/>
              </a:spcAft>
              <a:defRPr sz="2400" b="1">
                <a:solidFill>
                  <a:schemeClr val="accent1"/>
                </a:solidFill>
                <a:latin typeface="Arial" panose="020B0604020202020204" pitchFamily="34" charset="0"/>
              </a:defRPr>
            </a:lvl9pPr>
          </a:lstStyle>
          <a:p>
            <a:pPr algn="ctr" eaLnBrk="1" hangingPunct="1">
              <a:lnSpc>
                <a:spcPct val="100000"/>
              </a:lnSpc>
              <a:spcBef>
                <a:spcPts val="0"/>
              </a:spcBef>
              <a:spcAft>
                <a:spcPts val="0"/>
              </a:spcAft>
              <a:buClrTx/>
              <a:buSzTx/>
              <a:buFontTx/>
              <a:buNone/>
            </a:pPr>
            <a:r>
              <a:rPr lang="zh-CN" altLang="en-US" sz="2800" kern="0" dirty="0" smtClean="0">
                <a:solidFill>
                  <a:srgbClr val="0B0759"/>
                </a:solidFill>
                <a:latin typeface="华文楷体" panose="02010600040101010101" pitchFamily="2" charset="-122"/>
                <a:ea typeface="华文楷体" panose="02010600040101010101" pitchFamily="2" charset="-122"/>
              </a:rPr>
              <a:t>北京交通大学本科生</a:t>
            </a:r>
            <a:r>
              <a:rPr lang="en-US" altLang="zh-CN" sz="2800" kern="0" dirty="0" smtClean="0">
                <a:solidFill>
                  <a:srgbClr val="0B0759"/>
                </a:solidFill>
                <a:latin typeface="华文楷体" panose="02010600040101010101" pitchFamily="2" charset="-122"/>
                <a:ea typeface="华文楷体" panose="02010600040101010101" pitchFamily="2" charset="-122"/>
              </a:rPr>
              <a:t>《</a:t>
            </a:r>
            <a:r>
              <a:rPr lang="zh-CN" altLang="en-US" sz="2800" kern="0" dirty="0" smtClean="0">
                <a:solidFill>
                  <a:srgbClr val="0B0759"/>
                </a:solidFill>
                <a:latin typeface="华文楷体" panose="02010600040101010101" pitchFamily="2" charset="-122"/>
                <a:ea typeface="华文楷体" panose="02010600040101010101" pitchFamily="2" charset="-122"/>
              </a:rPr>
              <a:t>机器学习</a:t>
            </a:r>
            <a:r>
              <a:rPr lang="en-US" altLang="zh-CN" sz="2800" kern="0" dirty="0" smtClean="0">
                <a:solidFill>
                  <a:srgbClr val="0B0759"/>
                </a:solidFill>
                <a:latin typeface="华文楷体" panose="02010600040101010101" pitchFamily="2" charset="-122"/>
                <a:ea typeface="华文楷体" panose="02010600040101010101" pitchFamily="2" charset="-122"/>
              </a:rPr>
              <a:t>》</a:t>
            </a:r>
            <a:r>
              <a:rPr lang="zh-CN" altLang="en-US" sz="2800" kern="0" dirty="0" smtClean="0">
                <a:solidFill>
                  <a:srgbClr val="0B0759"/>
                </a:solidFill>
                <a:latin typeface="华文楷体" panose="02010600040101010101" pitchFamily="2" charset="-122"/>
                <a:ea typeface="华文楷体" panose="02010600040101010101" pitchFamily="2" charset="-122"/>
              </a:rPr>
              <a:t>课件</a:t>
            </a:r>
            <a:endParaRPr lang="zh-CN" altLang="en-US" sz="2800" kern="0" dirty="0" smtClean="0">
              <a:solidFill>
                <a:srgbClr val="0B0759"/>
              </a:solidFill>
              <a:latin typeface="华文楷体" panose="02010600040101010101" pitchFamily="2" charset="-122"/>
              <a:ea typeface="华文楷体" panose="02010600040101010101" pitchFamily="2" charset="-122"/>
            </a:endParaRPr>
          </a:p>
        </p:txBody>
      </p:sp>
      <p:pic>
        <p:nvPicPr>
          <p:cNvPr id="7" name="图片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81000" y="4395962"/>
            <a:ext cx="8382000" cy="2309638"/>
          </a:xfrm>
          <a:prstGeom prst="round2DiagRect">
            <a:avLst/>
          </a:prstGeom>
          <a:effectLst>
            <a:glow rad="139700">
              <a:schemeClr val="accent2">
                <a:satMod val="175000"/>
                <a:alpha val="40000"/>
              </a:schemeClr>
            </a:glow>
          </a:effectLst>
        </p:spPr>
      </p:pic>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保密-自定义版式">
    <p:spTree>
      <p:nvGrpSpPr>
        <p:cNvPr id="1" name=""/>
        <p:cNvGrpSpPr/>
        <p:nvPr/>
      </p:nvGrpSpPr>
      <p:grpSpPr>
        <a:xfrm>
          <a:off x="0" y="0"/>
          <a:ext cx="0" cy="0"/>
          <a:chOff x="0" y="0"/>
          <a:chExt cx="0" cy="0"/>
        </a:xfrm>
      </p:grpSpPr>
      <p:sp>
        <p:nvSpPr>
          <p:cNvPr id="4" name="Rectangle 25"/>
          <p:cNvSpPr>
            <a:spLocks noGrp="1" noChangeArrowheads="1"/>
          </p:cNvSpPr>
          <p:nvPr>
            <p:ph idx="1" hasCustomPrompt="1"/>
          </p:nvPr>
        </p:nvSpPr>
        <p:spPr bwMode="auto">
          <a:xfrm>
            <a:off x="457200" y="644691"/>
            <a:ext cx="8229600" cy="5280588"/>
          </a:xfrm>
          <a:prstGeom prst="rect">
            <a:avLst/>
          </a:prstGeom>
          <a:noFill/>
          <a:ln w="9525">
            <a:noFill/>
            <a:miter lim="800000"/>
          </a:ln>
        </p:spPr>
        <p:txBody>
          <a:bodyPr/>
          <a:lstStyle>
            <a:lvl1pPr>
              <a:lnSpc>
                <a:spcPct val="120000"/>
              </a:lnSpc>
              <a:spcBef>
                <a:spcPts val="0"/>
              </a:spcBef>
              <a:spcAft>
                <a:spcPts val="600"/>
              </a:spcAft>
              <a:defRPr/>
            </a:lvl1pPr>
            <a:lvl2pPr>
              <a:spcBef>
                <a:spcPts val="0"/>
              </a:spcBef>
              <a:spcAft>
                <a:spcPts val="600"/>
              </a:spcAft>
              <a:defRPr/>
            </a:lvl2pPr>
            <a:lvl3pPr>
              <a:spcBef>
                <a:spcPts val="0"/>
              </a:spcBef>
              <a:spcAft>
                <a:spcPts val="600"/>
              </a:spcAft>
              <a:defRPr/>
            </a:lvl3pPr>
            <a:lvl4pPr>
              <a:spcBef>
                <a:spcPts val="0"/>
              </a:spcBef>
              <a:spcAft>
                <a:spcPts val="600"/>
              </a:spcAft>
              <a:defRPr/>
            </a:lvl4pPr>
            <a:lvl5pPr>
              <a:spcBef>
                <a:spcPts val="0"/>
              </a:spcBef>
              <a:spcAft>
                <a:spcPts val="600"/>
              </a:spcAft>
              <a:defRPr/>
            </a:lvl5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保密-标题幻灯片">
    <p:spTree>
      <p:nvGrpSpPr>
        <p:cNvPr id="1" name=""/>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reserve="1">
  <p:cSld name="保密-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hasCustomPrompt="1"/>
          </p:nvPr>
        </p:nvSpPr>
        <p:spPr>
          <a:xfrm>
            <a:off x="457200" y="1508786"/>
            <a:ext cx="4038600" cy="4388777"/>
          </a:xfrm>
        </p:spPr>
        <p:txBody>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dirty="0"/>
          </a:p>
        </p:txBody>
      </p:sp>
      <p:sp>
        <p:nvSpPr>
          <p:cNvPr id="4" name="内容占位符 3"/>
          <p:cNvSpPr>
            <a:spLocks noGrp="1"/>
          </p:cNvSpPr>
          <p:nvPr>
            <p:ph sz="half" idx="2" hasCustomPrompt="1"/>
          </p:nvPr>
        </p:nvSpPr>
        <p:spPr>
          <a:xfrm>
            <a:off x="4648200" y="1508785"/>
            <a:ext cx="4038600" cy="4388779"/>
          </a:xfrm>
        </p:spPr>
        <p:txBody>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保密-比较">
    <p:spTree>
      <p:nvGrpSpPr>
        <p:cNvPr id="1" name=""/>
        <p:cNvGrpSpPr/>
        <p:nvPr/>
      </p:nvGrpSpPr>
      <p:grpSpPr>
        <a:xfrm>
          <a:off x="0" y="0"/>
          <a:ext cx="0" cy="0"/>
          <a:chOff x="0" y="0"/>
          <a:chExt cx="0" cy="0"/>
        </a:xfrm>
      </p:grpSpPr>
      <p:sp>
        <p:nvSpPr>
          <p:cNvPr id="3" name="文本占位符 2"/>
          <p:cNvSpPr>
            <a:spLocks noGrp="1"/>
          </p:cNvSpPr>
          <p:nvPr>
            <p:ph type="body" idx="1" hasCustomPrompt="1"/>
          </p:nvPr>
        </p:nvSpPr>
        <p:spPr>
          <a:xfrm>
            <a:off x="457201" y="1508788"/>
            <a:ext cx="4040188" cy="666089"/>
          </a:xfrm>
        </p:spPr>
        <p:txBody>
          <a:bodyPr anchor="b"/>
          <a:lstStyle>
            <a:lvl1pPr marL="0" indent="0">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457201" y="2174875"/>
            <a:ext cx="4040188" cy="3951288"/>
          </a:xfrm>
        </p:spPr>
        <p:txBody>
          <a:bodyPr/>
          <a:lstStyle>
            <a:lvl1pPr>
              <a:defRPr sz="1800"/>
            </a:lvl1pPr>
            <a:lvl2pPr>
              <a:defRPr sz="1600"/>
            </a:lvl2pPr>
            <a:lvl3pPr>
              <a:defRPr sz="1400"/>
            </a:lvl3pPr>
            <a:lvl4pPr>
              <a:defRPr sz="1200"/>
            </a:lvl4pPr>
            <a:lvl5pPr>
              <a:defRPr sz="1200"/>
            </a:lvl5pPr>
            <a:lvl6pPr>
              <a:defRPr sz="1600"/>
            </a:lvl6pPr>
            <a:lvl7pPr>
              <a:defRPr sz="1600"/>
            </a:lvl7pPr>
            <a:lvl8pPr>
              <a:defRPr sz="1600"/>
            </a:lvl8pPr>
            <a:lvl9pPr>
              <a:defRPr sz="16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4645033" y="1508788"/>
            <a:ext cx="4041775" cy="666089"/>
          </a:xfrm>
        </p:spPr>
        <p:txBody>
          <a:bodyPr anchor="b"/>
          <a:lstStyle>
            <a:lvl1pPr marL="0" indent="0">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4645033" y="2174875"/>
            <a:ext cx="4041775" cy="3951288"/>
          </a:xfrm>
        </p:spPr>
        <p:txBody>
          <a:bodyPr/>
          <a:lstStyle>
            <a:lvl1pPr>
              <a:defRPr sz="1800"/>
            </a:lvl1pPr>
            <a:lvl2pPr>
              <a:defRPr sz="1600"/>
            </a:lvl2pPr>
            <a:lvl3pPr>
              <a:defRPr sz="1400"/>
            </a:lvl3pPr>
            <a:lvl4pPr>
              <a:defRPr sz="1200"/>
            </a:lvl4pPr>
            <a:lvl5pPr>
              <a:defRPr sz="1200"/>
            </a:lvl5pPr>
            <a:lvl6pPr>
              <a:defRPr sz="1600"/>
            </a:lvl6pPr>
            <a:lvl7pPr>
              <a:defRPr sz="1600"/>
            </a:lvl7pPr>
            <a:lvl8pPr>
              <a:defRPr sz="1600"/>
            </a:lvl8pPr>
            <a:lvl9pPr>
              <a:defRPr sz="16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8" name="Rectangle 24"/>
          <p:cNvSpPr>
            <a:spLocks noGrp="1" noChangeArrowheads="1"/>
          </p:cNvSpPr>
          <p:nvPr>
            <p:ph type="title"/>
          </p:nvPr>
        </p:nvSpPr>
        <p:spPr bwMode="auto">
          <a:xfrm>
            <a:off x="457358" y="452655"/>
            <a:ext cx="8229451" cy="609600"/>
          </a:xfrm>
          <a:prstGeom prst="rect">
            <a:avLst/>
          </a:prstGeom>
          <a:noFill/>
          <a:ln w="9525">
            <a:noFill/>
            <a:miter lim="800000"/>
          </a:ln>
        </p:spPr>
        <p:txBody>
          <a:bodyPr/>
          <a:lstStyle/>
          <a:p>
            <a:pPr lvl="0"/>
            <a:r>
              <a:rPr lang="zh-CN" altLang="en-US"/>
              <a:t>单击此处编辑母版标题样式</a:t>
            </a:r>
            <a:endParaRPr lang="zh-CN" alt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保密-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保密-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19" y="273049"/>
            <a:ext cx="3008313" cy="1162051"/>
          </a:xfrm>
        </p:spPr>
        <p:txBody>
          <a:bodyPr anchor="b"/>
          <a:lstStyle>
            <a:lvl1pPr algn="l">
              <a:defRPr sz="1800" b="1"/>
            </a:lvl1pPr>
          </a:lstStyle>
          <a:p>
            <a:r>
              <a:rPr lang="zh-CN" altLang="en-US"/>
              <a:t>单击此处编辑母版标题样式</a:t>
            </a:r>
            <a:endParaRPr lang="zh-CN" altLang="en-US" dirty="0"/>
          </a:p>
        </p:txBody>
      </p:sp>
      <p:sp>
        <p:nvSpPr>
          <p:cNvPr id="3" name="内容占位符 2"/>
          <p:cNvSpPr>
            <a:spLocks noGrp="1"/>
          </p:cNvSpPr>
          <p:nvPr>
            <p:ph idx="1" hasCustomPrompt="1"/>
          </p:nvPr>
        </p:nvSpPr>
        <p:spPr>
          <a:xfrm>
            <a:off x="3575069" y="273068"/>
            <a:ext cx="5111751" cy="5853113"/>
          </a:xfrm>
        </p:spPr>
        <p:txBody>
          <a:bodyPr/>
          <a:lstStyle>
            <a:lvl1pPr>
              <a:defRPr sz="1600"/>
            </a:lvl1pPr>
            <a:lvl2pPr>
              <a:defRPr sz="1400"/>
            </a:lvl2pPr>
            <a:lvl3pPr>
              <a:defRPr sz="1200"/>
            </a:lvl3pPr>
            <a:lvl4pPr>
              <a:defRPr sz="1100"/>
            </a:lvl4pPr>
            <a:lvl5pPr>
              <a:defRPr sz="1100"/>
            </a:lvl5pPr>
            <a:lvl6pPr>
              <a:defRPr sz="2000"/>
            </a:lvl6pPr>
            <a:lvl7pPr>
              <a:defRPr sz="2000"/>
            </a:lvl7pPr>
            <a:lvl8pPr>
              <a:defRPr sz="2000"/>
            </a:lvl8pPr>
            <a:lvl9pPr>
              <a:defRPr sz="2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dirty="0"/>
          </a:p>
        </p:txBody>
      </p:sp>
      <p:sp>
        <p:nvSpPr>
          <p:cNvPr id="4" name="文本占位符 3"/>
          <p:cNvSpPr>
            <a:spLocks noGrp="1"/>
          </p:cNvSpPr>
          <p:nvPr>
            <p:ph type="body" sz="half" idx="2" hasCustomPrompt="1"/>
          </p:nvPr>
        </p:nvSpPr>
        <p:spPr>
          <a:xfrm>
            <a:off x="457219" y="1435104"/>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保密-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1"/>
            <a:ext cx="5486400" cy="566739"/>
          </a:xfrm>
        </p:spPr>
        <p:txBody>
          <a:bodyPr anchor="b"/>
          <a:lstStyle>
            <a:lvl1pPr algn="l">
              <a:defRPr sz="2000" b="1"/>
            </a:lvl1pPr>
          </a:lstStyle>
          <a:p>
            <a:r>
              <a:rPr lang="zh-CN" altLang="en-US"/>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a:t>单击图标添加图片</a:t>
            </a:r>
            <a:endParaRPr lang="zh-CN" altLang="en-US" noProof="0"/>
          </a:p>
        </p:txBody>
      </p:sp>
      <p:sp>
        <p:nvSpPr>
          <p:cNvPr id="4" name="文本占位符 3"/>
          <p:cNvSpPr>
            <a:spLocks noGrp="1"/>
          </p:cNvSpPr>
          <p:nvPr>
            <p:ph type="body" sz="half" idx="2" hasCustomPrompt="1"/>
          </p:nvPr>
        </p:nvSpPr>
        <p:spPr>
          <a:xfrm>
            <a:off x="1792288" y="5367366"/>
            <a:ext cx="5486400" cy="8048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保密-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dirty="0"/>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保密-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304801"/>
            <a:ext cx="2057400" cy="5592763"/>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a:xfrm>
            <a:off x="457200" y="304801"/>
            <a:ext cx="6019800" cy="5592763"/>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showMasterSp="0" userDrawn="1">
  <p:cSld name="保密-节标题1">
    <p:spTree>
      <p:nvGrpSpPr>
        <p:cNvPr id="1" name=""/>
        <p:cNvGrpSpPr/>
        <p:nvPr/>
      </p:nvGrpSpPr>
      <p:grpSpPr>
        <a:xfrm>
          <a:off x="0" y="0"/>
          <a:ext cx="0" cy="0"/>
          <a:chOff x="0" y="0"/>
          <a:chExt cx="0" cy="0"/>
        </a:xfrm>
      </p:grpSpPr>
      <p:grpSp>
        <p:nvGrpSpPr>
          <p:cNvPr id="2" name="Group 4"/>
          <p:cNvGrpSpPr>
            <a:grpSpLocks noChangeAspect="1"/>
          </p:cNvGrpSpPr>
          <p:nvPr/>
        </p:nvGrpSpPr>
        <p:grpSpPr bwMode="auto">
          <a:xfrm>
            <a:off x="0" y="6538385"/>
            <a:ext cx="9144000" cy="317500"/>
            <a:chOff x="0" y="3089"/>
            <a:chExt cx="5760" cy="150"/>
          </a:xfrm>
        </p:grpSpPr>
        <p:sp>
          <p:nvSpPr>
            <p:cNvPr id="3" name="Rectangle 5"/>
            <p:cNvSpPr>
              <a:spLocks noChangeArrowheads="1"/>
            </p:cNvSpPr>
            <p:nvPr/>
          </p:nvSpPr>
          <p:spPr bwMode="auto">
            <a:xfrm>
              <a:off x="276" y="3089"/>
              <a:ext cx="5484" cy="150"/>
            </a:xfrm>
            <a:prstGeom prst="rect">
              <a:avLst/>
            </a:prstGeom>
            <a:solidFill>
              <a:srgbClr val="D9D9D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defRPr/>
              </a:pPr>
              <a:endParaRPr lang="zh-CN" altLang="en-US" sz="1800">
                <a:solidFill>
                  <a:prstClr val="black"/>
                </a:solidFill>
              </a:endParaRPr>
            </a:p>
          </p:txBody>
        </p:sp>
        <p:sp>
          <p:nvSpPr>
            <p:cNvPr id="4" name="Rectangle 6"/>
            <p:cNvSpPr>
              <a:spLocks noChangeArrowheads="1"/>
            </p:cNvSpPr>
            <p:nvPr/>
          </p:nvSpPr>
          <p:spPr bwMode="auto">
            <a:xfrm>
              <a:off x="0" y="3089"/>
              <a:ext cx="150" cy="150"/>
            </a:xfrm>
            <a:prstGeom prst="rect">
              <a:avLst/>
            </a:prstGeom>
            <a:solidFill>
              <a:srgbClr val="D7000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defRPr/>
              </a:pPr>
              <a:endParaRPr lang="zh-CN" altLang="en-US" sz="1800">
                <a:solidFill>
                  <a:prstClr val="black"/>
                </a:solidFill>
              </a:endParaRPr>
            </a:p>
          </p:txBody>
        </p:sp>
        <p:sp>
          <p:nvSpPr>
            <p:cNvPr id="5" name="Rectangle 7"/>
            <p:cNvSpPr>
              <a:spLocks noChangeArrowheads="1"/>
            </p:cNvSpPr>
            <p:nvPr/>
          </p:nvSpPr>
          <p:spPr bwMode="auto">
            <a:xfrm>
              <a:off x="150" y="3089"/>
              <a:ext cx="76" cy="150"/>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defRPr/>
              </a:pPr>
              <a:endParaRPr lang="zh-CN" altLang="en-US" sz="1800">
                <a:solidFill>
                  <a:prstClr val="black"/>
                </a:solidFill>
              </a:endParaRPr>
            </a:p>
          </p:txBody>
        </p:sp>
        <p:sp>
          <p:nvSpPr>
            <p:cNvPr id="6" name="Rectangle 8"/>
            <p:cNvSpPr>
              <a:spLocks noChangeArrowheads="1"/>
            </p:cNvSpPr>
            <p:nvPr/>
          </p:nvSpPr>
          <p:spPr bwMode="auto">
            <a:xfrm>
              <a:off x="226" y="3089"/>
              <a:ext cx="50" cy="150"/>
            </a:xfrm>
            <a:prstGeom prst="rect">
              <a:avLst/>
            </a:prstGeom>
            <a:solidFill>
              <a:srgbClr val="99999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defRPr/>
              </a:pPr>
              <a:endParaRPr lang="zh-CN" altLang="en-US" sz="1800">
                <a:solidFill>
                  <a:prstClr val="black"/>
                </a:solidFill>
              </a:endParaRPr>
            </a:p>
          </p:txBody>
        </p:sp>
      </p:grpSp>
      <p:sp>
        <p:nvSpPr>
          <p:cNvPr id="7" name="矩形 22"/>
          <p:cNvSpPr>
            <a:spLocks noChangeArrowheads="1"/>
          </p:cNvSpPr>
          <p:nvPr/>
        </p:nvSpPr>
        <p:spPr bwMode="auto">
          <a:xfrm>
            <a:off x="7783514" y="6581432"/>
            <a:ext cx="1032655"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nchorCtr="1">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defRPr/>
            </a:pPr>
            <a:r>
              <a:rPr lang="en-US" altLang="zh-CN" sz="1000">
                <a:solidFill>
                  <a:srgbClr val="595959"/>
                </a:solidFill>
                <a:latin typeface="微软雅黑" panose="020B0503020204020204" pitchFamily="34" charset="-122"/>
                <a:ea typeface="微软雅黑" panose="020B0503020204020204" pitchFamily="34" charset="-122"/>
              </a:rPr>
              <a:t>www.h3c.com</a:t>
            </a:r>
            <a:endParaRPr lang="zh-CN" altLang="en-US" sz="1000">
              <a:solidFill>
                <a:srgbClr val="595959"/>
              </a:solidFill>
              <a:latin typeface="微软雅黑" panose="020B0503020204020204" pitchFamily="34" charset="-122"/>
              <a:ea typeface="微软雅黑" panose="020B0503020204020204" pitchFamily="34" charset="-122"/>
            </a:endParaRPr>
          </a:p>
        </p:txBody>
      </p:sp>
      <p:sp>
        <p:nvSpPr>
          <p:cNvPr id="8" name="灯片编号占位符 1"/>
          <p:cNvSpPr txBox="1"/>
          <p:nvPr/>
        </p:nvSpPr>
        <p:spPr>
          <a:xfrm>
            <a:off x="8747126" y="6555317"/>
            <a:ext cx="404813" cy="294216"/>
          </a:xfrm>
          <a:prstGeom prst="rect">
            <a:avLst/>
          </a:prstGeom>
        </p:spPr>
        <p:txBody>
          <a:bodyPr tIns="72000" anchor="ctr" anchorCtr="1"/>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spcBef>
                <a:spcPct val="0"/>
              </a:spcBef>
              <a:buClrTx/>
              <a:buSzTx/>
              <a:buFontTx/>
              <a:buNone/>
              <a:defRPr/>
            </a:pPr>
            <a:fld id="{3E9F28FF-5A84-47BB-95F1-99496AA7ACCF}" type="slidenum">
              <a:rPr lang="zh-CN" altLang="en-US" sz="900" smtClean="0">
                <a:solidFill>
                  <a:srgbClr val="595959"/>
                </a:solidFill>
                <a:latin typeface="微软雅黑" panose="020B0503020204020204" pitchFamily="34" charset="-122"/>
                <a:ea typeface="微软雅黑" panose="020B0503020204020204" pitchFamily="34" charset="-122"/>
              </a:rPr>
            </a:fld>
            <a:endParaRPr lang="zh-CN" altLang="en-US" sz="900">
              <a:solidFill>
                <a:srgbClr val="595959"/>
              </a:solidFill>
              <a:latin typeface="微软雅黑" panose="020B0503020204020204" pitchFamily="34" charset="-122"/>
              <a:ea typeface="微软雅黑" panose="020B0503020204020204" pitchFamily="34" charset="-122"/>
            </a:endParaRPr>
          </a:p>
        </p:txBody>
      </p:sp>
      <p:cxnSp>
        <p:nvCxnSpPr>
          <p:cNvPr id="9" name="直接连接符 8"/>
          <p:cNvCxnSpPr/>
          <p:nvPr/>
        </p:nvCxnSpPr>
        <p:spPr>
          <a:xfrm>
            <a:off x="8820150" y="6656918"/>
            <a:ext cx="0" cy="118533"/>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0" name="文本框 11"/>
          <p:cNvSpPr txBox="1"/>
          <p:nvPr/>
        </p:nvSpPr>
        <p:spPr>
          <a:xfrm>
            <a:off x="3063876" y="2476501"/>
            <a:ext cx="3025775" cy="646331"/>
          </a:xfrm>
          <a:prstGeom prst="rect">
            <a:avLst/>
          </a:prstGeom>
          <a:noFill/>
        </p:spPr>
        <p:txBody>
          <a:bodyPr>
            <a:spAutoFit/>
          </a:bodyPr>
          <a:lstStyle/>
          <a:p>
            <a:pPr algn="ctr">
              <a:spcBef>
                <a:spcPct val="0"/>
              </a:spcBef>
              <a:buClrTx/>
              <a:buSzTx/>
              <a:buFontTx/>
              <a:buNone/>
              <a:defRPr/>
            </a:pPr>
            <a:r>
              <a:rPr lang="en-US" altLang="zh-CN" sz="3600" b="1" spc="70" dirty="0">
                <a:solidFill>
                  <a:prstClr val="black">
                    <a:lumMod val="65000"/>
                    <a:lumOff val="35000"/>
                  </a:prstClr>
                </a:solidFill>
                <a:latin typeface="微软雅黑" panose="020B0503020204020204" pitchFamily="34" charset="-122"/>
                <a:ea typeface="微软雅黑" panose="020B0503020204020204" pitchFamily="34" charset="-122"/>
              </a:rPr>
              <a:t>THANKS</a:t>
            </a:r>
            <a:endParaRPr lang="zh-CN" altLang="en-US" sz="3600" b="1" spc="70" dirty="0">
              <a:solidFill>
                <a:prstClr val="black">
                  <a:lumMod val="65000"/>
                  <a:lumOff val="35000"/>
                </a:prstClr>
              </a:solidFill>
              <a:latin typeface="微软雅黑" panose="020B0503020204020204" pitchFamily="34" charset="-122"/>
              <a:ea typeface="微软雅黑" panose="020B0503020204020204" pitchFamily="34" charset="-122"/>
            </a:endParaRPr>
          </a:p>
        </p:txBody>
      </p:sp>
      <p:sp>
        <p:nvSpPr>
          <p:cNvPr id="11" name="矩形 26"/>
          <p:cNvSpPr>
            <a:spLocks noChangeArrowheads="1"/>
          </p:cNvSpPr>
          <p:nvPr/>
        </p:nvSpPr>
        <p:spPr bwMode="auto">
          <a:xfrm>
            <a:off x="3807891" y="3344333"/>
            <a:ext cx="153298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defRPr/>
            </a:pPr>
            <a:r>
              <a:rPr lang="en-US" altLang="zh-CN" sz="1600">
                <a:solidFill>
                  <a:srgbClr val="595959"/>
                </a:solidFill>
                <a:latin typeface="微软雅黑" panose="020B0503020204020204" pitchFamily="34" charset="-122"/>
                <a:ea typeface="微软雅黑" panose="020B0503020204020204" pitchFamily="34" charset="-122"/>
              </a:rPr>
              <a:t>www.h3c.com</a:t>
            </a:r>
            <a:endParaRPr lang="zh-CN" altLang="en-US" sz="1600">
              <a:solidFill>
                <a:srgbClr val="595959"/>
              </a:solidFill>
              <a:latin typeface="微软雅黑" panose="020B0503020204020204" pitchFamily="34" charset="-122"/>
              <a:ea typeface="微软雅黑" panose="020B0503020204020204" pitchFamily="34" charset="-122"/>
            </a:endParaRPr>
          </a:p>
        </p:txBody>
      </p:sp>
      <p:cxnSp>
        <p:nvCxnSpPr>
          <p:cNvPr id="12" name="直接连接符 11"/>
          <p:cNvCxnSpPr>
            <a:endCxn id="15" idx="1"/>
          </p:cNvCxnSpPr>
          <p:nvPr/>
        </p:nvCxnSpPr>
        <p:spPr>
          <a:xfrm>
            <a:off x="3552825" y="3568700"/>
            <a:ext cx="255588" cy="0"/>
          </a:xfrm>
          <a:prstGeom prst="line">
            <a:avLst/>
          </a:prstGeom>
          <a:ln w="12700">
            <a:solidFill>
              <a:srgbClr val="E60012"/>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5303839" y="3568700"/>
            <a:ext cx="276225" cy="0"/>
          </a:xfrm>
          <a:prstGeom prst="line">
            <a:avLst/>
          </a:prstGeom>
          <a:ln w="12700">
            <a:solidFill>
              <a:srgbClr val="E60012"/>
            </a:solidFill>
          </a:ln>
        </p:spPr>
        <p:style>
          <a:lnRef idx="1">
            <a:schemeClr val="accent1"/>
          </a:lnRef>
          <a:fillRef idx="0">
            <a:schemeClr val="accent1"/>
          </a:fillRef>
          <a:effectRef idx="0">
            <a:schemeClr val="accent1"/>
          </a:effectRef>
          <a:fontRef idx="minor">
            <a:schemeClr val="tx1"/>
          </a:fontRef>
        </p:style>
      </p:cxnSp>
      <p:sp>
        <p:nvSpPr>
          <p:cNvPr id="14" name="矩形 30"/>
          <p:cNvSpPr>
            <a:spLocks noChangeArrowheads="1"/>
          </p:cNvSpPr>
          <p:nvPr/>
        </p:nvSpPr>
        <p:spPr bwMode="auto">
          <a:xfrm>
            <a:off x="2771775" y="6602111"/>
            <a:ext cx="360045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defRPr/>
            </a:pPr>
            <a:r>
              <a:rPr lang="en-US" altLang="zh-CN" sz="800" b="1">
                <a:solidFill>
                  <a:srgbClr val="7F7F7F"/>
                </a:solidFill>
                <a:latin typeface="微软雅黑" panose="020B0503020204020204" pitchFamily="34" charset="-122"/>
                <a:ea typeface="微软雅黑" panose="020B0503020204020204" pitchFamily="34" charset="-122"/>
              </a:rPr>
              <a:t>Copyright © 2016 NEW H3C Group. All rights reserved.</a:t>
            </a:r>
            <a:endParaRPr lang="zh-CN" altLang="en-US" sz="800" b="1">
              <a:solidFill>
                <a:srgbClr val="7F7F7F"/>
              </a:solidFill>
              <a:latin typeface="微软雅黑" panose="020B0503020204020204" pitchFamily="34" charset="-122"/>
              <a:ea typeface="微软雅黑" panose="020B0503020204020204" pitchFamily="34" charset="-122"/>
            </a:endParaRPr>
          </a:p>
        </p:txBody>
      </p:sp>
      <p:pic>
        <p:nvPicPr>
          <p:cNvPr id="15" name="Picture 2" descr="C:\Users\l09481\Desktop\H3C标志+中文口号-红色.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758114" y="412751"/>
            <a:ext cx="1227137" cy="768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showMasterSp="0" userDrawn="1">
  <p:cSld name="1_标题幻灯片">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2">
            <a:extLst>
              <a:ext uri="{28A0092B-C50C-407E-A947-70E740481C1C}">
                <a14:useLocalDpi xmlns:a14="http://schemas.microsoft.com/office/drawing/2010/main" val="0"/>
              </a:ext>
            </a:extLst>
          </a:blip>
          <a:srcRect b="30336"/>
          <a:stretch>
            <a:fillRect/>
          </a:stretch>
        </p:blipFill>
        <p:spPr>
          <a:xfrm>
            <a:off x="-76200" y="4495800"/>
            <a:ext cx="9296400" cy="2362200"/>
          </a:xfrm>
          <a:prstGeom prst="rect">
            <a:avLst/>
          </a:prstGeom>
          <a:gradFill>
            <a:gsLst>
              <a:gs pos="0">
                <a:schemeClr val="bg2"/>
              </a:gs>
              <a:gs pos="100000">
                <a:schemeClr val="bg1">
                  <a:alpha val="29000"/>
                </a:schemeClr>
              </a:gs>
            </a:gsLst>
            <a:path path="circle">
              <a:fillToRect l="100000" t="100000"/>
            </a:path>
          </a:gradFill>
          <a:effectLst>
            <a:softEdge rad="88900"/>
          </a:effectLst>
        </p:spPr>
      </p:pic>
      <p:sp>
        <p:nvSpPr>
          <p:cNvPr id="8" name="矩形 7"/>
          <p:cNvSpPr/>
          <p:nvPr userDrawn="1"/>
        </p:nvSpPr>
        <p:spPr bwMode="auto">
          <a:xfrm>
            <a:off x="8389" y="6400799"/>
            <a:ext cx="9144000" cy="457201"/>
          </a:xfrm>
          <a:prstGeom prst="rect">
            <a:avLst/>
          </a:prstGeom>
          <a:gradFill flip="none" rotWithShape="1">
            <a:gsLst>
              <a:gs pos="0">
                <a:schemeClr val="bg2"/>
              </a:gs>
              <a:gs pos="100000">
                <a:schemeClr val="bg1">
                  <a:alpha val="29000"/>
                </a:schemeClr>
              </a:gs>
            </a:gsLst>
            <a:path path="circle">
              <a:fillToRect l="100000" t="100000"/>
            </a:path>
            <a:tileRect r="-100000" b="-100000"/>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290830" marR="0" indent="-290830" algn="l" defTabSz="914400" rtl="0" eaLnBrk="1" fontAlgn="base" latinLnBrk="0" hangingPunct="1">
              <a:lnSpc>
                <a:spcPct val="100000"/>
              </a:lnSpc>
              <a:spcBef>
                <a:spcPct val="20000"/>
              </a:spcBef>
              <a:spcAft>
                <a:spcPct val="0"/>
              </a:spcAft>
              <a:buClr>
                <a:srgbClr val="D51203"/>
              </a:buClr>
              <a:buSzPct val="80000"/>
              <a:buFont typeface="Wingdings" panose="05000000000000000000" pitchFamily="2" charset="2"/>
              <a:buChar char="n"/>
            </a:pPr>
            <a:endParaRPr kumimoji="0" lang="zh-CN" altLang="en-US" sz="2800" b="0" i="0" u="none" strike="noStrike" cap="none" normalizeH="0" baseline="0" smtClean="0">
              <a:ln>
                <a:noFill/>
              </a:ln>
              <a:solidFill>
                <a:schemeClr val="tx1"/>
              </a:solidFill>
              <a:effectLst/>
              <a:latin typeface="Arial" panose="020B0604020202020204" pitchFamily="34" charset="0"/>
            </a:endParaRPr>
          </a:p>
        </p:txBody>
      </p:sp>
      <p:sp>
        <p:nvSpPr>
          <p:cNvPr id="9" name="文本框 8"/>
          <p:cNvSpPr txBox="1"/>
          <p:nvPr userDrawn="1"/>
        </p:nvSpPr>
        <p:spPr>
          <a:xfrm>
            <a:off x="5957455" y="6457890"/>
            <a:ext cx="3186545" cy="400110"/>
          </a:xfrm>
          <a:prstGeom prst="rect">
            <a:avLst/>
          </a:prstGeom>
          <a:noFill/>
          <a:effectLst>
            <a:outerShdw blurRad="50800" dist="38100" dir="2700000" algn="tl" rotWithShape="0">
              <a:prstClr val="black">
                <a:alpha val="40000"/>
              </a:prstClr>
            </a:outerShdw>
          </a:effectLst>
        </p:spPr>
        <p:txBody>
          <a:bodyPr wrap="square" rtlCol="0">
            <a:spAutoFit/>
          </a:bodyPr>
          <a:lstStyle/>
          <a:p>
            <a:pPr algn="ctr">
              <a:buNone/>
            </a:pPr>
            <a:r>
              <a:rPr lang="en-US" altLang="zh-CN" sz="2000" dirty="0" smtClean="0">
                <a:solidFill>
                  <a:srgbClr val="800000"/>
                </a:solidFill>
                <a:latin typeface="Bernard MT Condensed" panose="02050806060905020404" pitchFamily="18" charset="0"/>
              </a:rPr>
              <a:t>BEIJING JIAOTONG UNIVERSITY</a:t>
            </a:r>
            <a:endParaRPr lang="zh-CN" altLang="en-US" sz="2000" dirty="0">
              <a:solidFill>
                <a:srgbClr val="800000"/>
              </a:solidFill>
              <a:latin typeface="Bernard MT Condensed" panose="02050806060905020404" pitchFamily="18" charset="0"/>
            </a:endParaRPr>
          </a:p>
        </p:txBody>
      </p:sp>
      <p:sp>
        <p:nvSpPr>
          <p:cNvPr id="10" name="标题 9"/>
          <p:cNvSpPr>
            <a:spLocks noGrp="1"/>
          </p:cNvSpPr>
          <p:nvPr>
            <p:ph type="title"/>
          </p:nvPr>
        </p:nvSpPr>
        <p:spPr/>
        <p:txBody>
          <a:bodyPr/>
          <a:lstStyle/>
          <a:p>
            <a:r>
              <a:rPr lang="zh-CN" altLang="en-US" smtClean="0"/>
              <a:t>单击此处编辑母版标题样式</a:t>
            </a:r>
            <a:endParaRPr lang="zh-CN" altLang="en-US"/>
          </a:p>
        </p:txBody>
      </p:sp>
      <p:cxnSp>
        <p:nvCxnSpPr>
          <p:cNvPr id="11" name="直接连接符 10"/>
          <p:cNvCxnSpPr/>
          <p:nvPr userDrawn="1"/>
        </p:nvCxnSpPr>
        <p:spPr>
          <a:xfrm>
            <a:off x="0" y="1143000"/>
            <a:ext cx="9144000" cy="0"/>
          </a:xfrm>
          <a:prstGeom prst="line">
            <a:avLst/>
          </a:prstGeom>
          <a:ln w="25400" cap="flat">
            <a:gradFill flip="none" rotWithShape="1">
              <a:gsLst>
                <a:gs pos="46000">
                  <a:schemeClr val="bg2"/>
                </a:gs>
                <a:gs pos="15000">
                  <a:srgbClr val="0070C0"/>
                </a:gs>
                <a:gs pos="86000">
                  <a:srgbClr val="0070C0"/>
                </a:gs>
              </a:gsLst>
              <a:path path="circle">
                <a:fillToRect l="100000" t="100000"/>
              </a:path>
              <a:tileRect r="-100000" b="-100000"/>
            </a:gradFill>
            <a:headEnd w="lg" len="med"/>
            <a:tailEnd w="sm" len="med"/>
          </a:ln>
          <a:effectLst>
            <a:glow rad="63500">
              <a:schemeClr val="accent3">
                <a:satMod val="175000"/>
                <a:alpha val="40000"/>
              </a:schemeClr>
            </a:glow>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showMasterSp="0" userDrawn="1">
  <p:cSld name="保密-节标题2">
    <p:spTree>
      <p:nvGrpSpPr>
        <p:cNvPr id="1" name=""/>
        <p:cNvGrpSpPr/>
        <p:nvPr/>
      </p:nvGrpSpPr>
      <p:grpSpPr>
        <a:xfrm>
          <a:off x="0" y="0"/>
          <a:ext cx="0" cy="0"/>
          <a:chOff x="0" y="0"/>
          <a:chExt cx="0" cy="0"/>
        </a:xfrm>
      </p:grpSpPr>
      <p:grpSp>
        <p:nvGrpSpPr>
          <p:cNvPr id="2" name="Group 4"/>
          <p:cNvGrpSpPr>
            <a:grpSpLocks noChangeAspect="1"/>
          </p:cNvGrpSpPr>
          <p:nvPr/>
        </p:nvGrpSpPr>
        <p:grpSpPr bwMode="auto">
          <a:xfrm>
            <a:off x="0" y="6538385"/>
            <a:ext cx="9144000" cy="317500"/>
            <a:chOff x="0" y="3089"/>
            <a:chExt cx="5760" cy="150"/>
          </a:xfrm>
        </p:grpSpPr>
        <p:sp>
          <p:nvSpPr>
            <p:cNvPr id="3" name="Rectangle 5"/>
            <p:cNvSpPr>
              <a:spLocks noChangeArrowheads="1"/>
            </p:cNvSpPr>
            <p:nvPr/>
          </p:nvSpPr>
          <p:spPr bwMode="auto">
            <a:xfrm>
              <a:off x="276" y="3089"/>
              <a:ext cx="5484" cy="150"/>
            </a:xfrm>
            <a:prstGeom prst="rect">
              <a:avLst/>
            </a:prstGeom>
            <a:solidFill>
              <a:srgbClr val="D9D9D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defRPr/>
              </a:pPr>
              <a:endParaRPr lang="zh-CN" altLang="en-US" sz="1800">
                <a:solidFill>
                  <a:prstClr val="black"/>
                </a:solidFill>
              </a:endParaRPr>
            </a:p>
          </p:txBody>
        </p:sp>
        <p:sp>
          <p:nvSpPr>
            <p:cNvPr id="4" name="Rectangle 6"/>
            <p:cNvSpPr>
              <a:spLocks noChangeArrowheads="1"/>
            </p:cNvSpPr>
            <p:nvPr/>
          </p:nvSpPr>
          <p:spPr bwMode="auto">
            <a:xfrm>
              <a:off x="0" y="3089"/>
              <a:ext cx="150" cy="150"/>
            </a:xfrm>
            <a:prstGeom prst="rect">
              <a:avLst/>
            </a:prstGeom>
            <a:solidFill>
              <a:srgbClr val="D7000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defRPr/>
              </a:pPr>
              <a:endParaRPr lang="zh-CN" altLang="en-US" sz="1800">
                <a:solidFill>
                  <a:prstClr val="black"/>
                </a:solidFill>
              </a:endParaRPr>
            </a:p>
          </p:txBody>
        </p:sp>
        <p:sp>
          <p:nvSpPr>
            <p:cNvPr id="5" name="Rectangle 7"/>
            <p:cNvSpPr>
              <a:spLocks noChangeArrowheads="1"/>
            </p:cNvSpPr>
            <p:nvPr/>
          </p:nvSpPr>
          <p:spPr bwMode="auto">
            <a:xfrm>
              <a:off x="150" y="3089"/>
              <a:ext cx="76" cy="150"/>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defRPr/>
              </a:pPr>
              <a:endParaRPr lang="zh-CN" altLang="en-US" sz="1800">
                <a:solidFill>
                  <a:prstClr val="black"/>
                </a:solidFill>
              </a:endParaRPr>
            </a:p>
          </p:txBody>
        </p:sp>
        <p:sp>
          <p:nvSpPr>
            <p:cNvPr id="6" name="Rectangle 8"/>
            <p:cNvSpPr>
              <a:spLocks noChangeArrowheads="1"/>
            </p:cNvSpPr>
            <p:nvPr/>
          </p:nvSpPr>
          <p:spPr bwMode="auto">
            <a:xfrm>
              <a:off x="226" y="3089"/>
              <a:ext cx="50" cy="150"/>
            </a:xfrm>
            <a:prstGeom prst="rect">
              <a:avLst/>
            </a:prstGeom>
            <a:solidFill>
              <a:srgbClr val="99999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defRPr/>
              </a:pPr>
              <a:endParaRPr lang="zh-CN" altLang="en-US" sz="1800">
                <a:solidFill>
                  <a:prstClr val="black"/>
                </a:solidFill>
              </a:endParaRPr>
            </a:p>
          </p:txBody>
        </p:sp>
      </p:grpSp>
      <p:sp>
        <p:nvSpPr>
          <p:cNvPr id="7" name="矩形 22"/>
          <p:cNvSpPr>
            <a:spLocks noChangeArrowheads="1"/>
          </p:cNvSpPr>
          <p:nvPr/>
        </p:nvSpPr>
        <p:spPr bwMode="auto">
          <a:xfrm>
            <a:off x="7783514" y="6581432"/>
            <a:ext cx="1032655"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nchorCtr="1">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defRPr/>
            </a:pPr>
            <a:r>
              <a:rPr lang="en-US" altLang="zh-CN" sz="1000">
                <a:solidFill>
                  <a:srgbClr val="595959"/>
                </a:solidFill>
                <a:latin typeface="微软雅黑" panose="020B0503020204020204" pitchFamily="34" charset="-122"/>
                <a:ea typeface="微软雅黑" panose="020B0503020204020204" pitchFamily="34" charset="-122"/>
              </a:rPr>
              <a:t>www.h3c.com</a:t>
            </a:r>
            <a:endParaRPr lang="zh-CN" altLang="en-US" sz="1000">
              <a:solidFill>
                <a:srgbClr val="595959"/>
              </a:solidFill>
              <a:latin typeface="微软雅黑" panose="020B0503020204020204" pitchFamily="34" charset="-122"/>
              <a:ea typeface="微软雅黑" panose="020B0503020204020204" pitchFamily="34" charset="-122"/>
            </a:endParaRPr>
          </a:p>
        </p:txBody>
      </p:sp>
      <p:sp>
        <p:nvSpPr>
          <p:cNvPr id="8" name="灯片编号占位符 1"/>
          <p:cNvSpPr txBox="1"/>
          <p:nvPr/>
        </p:nvSpPr>
        <p:spPr>
          <a:xfrm>
            <a:off x="8747126" y="6555317"/>
            <a:ext cx="404813" cy="294216"/>
          </a:xfrm>
          <a:prstGeom prst="rect">
            <a:avLst/>
          </a:prstGeom>
        </p:spPr>
        <p:txBody>
          <a:bodyPr tIns="72000" anchor="ctr" anchorCtr="1"/>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spcBef>
                <a:spcPct val="0"/>
              </a:spcBef>
              <a:buClrTx/>
              <a:buSzTx/>
              <a:buFontTx/>
              <a:buNone/>
              <a:defRPr/>
            </a:pPr>
            <a:fld id="{F8B56D8E-43E1-4A44-90F7-FA62546DFE41}" type="slidenum">
              <a:rPr lang="zh-CN" altLang="en-US" sz="900" smtClean="0">
                <a:solidFill>
                  <a:srgbClr val="595959"/>
                </a:solidFill>
                <a:latin typeface="微软雅黑" panose="020B0503020204020204" pitchFamily="34" charset="-122"/>
                <a:ea typeface="微软雅黑" panose="020B0503020204020204" pitchFamily="34" charset="-122"/>
              </a:rPr>
            </a:fld>
            <a:endParaRPr lang="zh-CN" altLang="en-US" sz="900">
              <a:solidFill>
                <a:srgbClr val="595959"/>
              </a:solidFill>
              <a:latin typeface="微软雅黑" panose="020B0503020204020204" pitchFamily="34" charset="-122"/>
              <a:ea typeface="微软雅黑" panose="020B0503020204020204" pitchFamily="34" charset="-122"/>
            </a:endParaRPr>
          </a:p>
        </p:txBody>
      </p:sp>
      <p:cxnSp>
        <p:nvCxnSpPr>
          <p:cNvPr id="9" name="直接连接符 8"/>
          <p:cNvCxnSpPr/>
          <p:nvPr/>
        </p:nvCxnSpPr>
        <p:spPr>
          <a:xfrm>
            <a:off x="8820150" y="6656918"/>
            <a:ext cx="0" cy="118533"/>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0" y="0"/>
            <a:ext cx="9144000" cy="3344333"/>
          </a:xfrm>
          <a:prstGeom prst="rect">
            <a:avLst/>
          </a:prstGeom>
          <a:solidFill>
            <a:schemeClr val="bg1">
              <a:lumMod val="95000"/>
            </a:schemeClr>
          </a:solidFill>
          <a:ln w="12700" cap="flat" cmpd="sng" algn="ctr">
            <a:noFill/>
            <a:prstDash val="dash"/>
          </a:ln>
          <a:effectLst/>
        </p:spPr>
        <p:txBody>
          <a:bodyPr anchor="ctr"/>
          <a:lstStyle/>
          <a:p>
            <a:pPr algn="ctr" fontAlgn="auto">
              <a:spcBef>
                <a:spcPts val="0"/>
              </a:spcBef>
              <a:spcAft>
                <a:spcPts val="0"/>
              </a:spcAft>
              <a:buClrTx/>
              <a:buSzTx/>
              <a:buFontTx/>
              <a:buNone/>
              <a:defRPr/>
            </a:pPr>
            <a:endParaRPr lang="zh-CN" altLang="en-US" sz="1400" b="1" kern="0" dirty="0">
              <a:solidFill>
                <a:prstClr val="black"/>
              </a:solidFill>
              <a:latin typeface="微软雅黑" panose="020B0503020204020204" pitchFamily="34" charset="-122"/>
              <a:ea typeface="微软雅黑" panose="020B0503020204020204" pitchFamily="34" charset="-122"/>
            </a:endParaRPr>
          </a:p>
        </p:txBody>
      </p:sp>
      <p:sp>
        <p:nvSpPr>
          <p:cNvPr id="11" name="矩形 26"/>
          <p:cNvSpPr>
            <a:spLocks noChangeArrowheads="1"/>
          </p:cNvSpPr>
          <p:nvPr/>
        </p:nvSpPr>
        <p:spPr bwMode="auto">
          <a:xfrm>
            <a:off x="3761802" y="3361268"/>
            <a:ext cx="1615635" cy="353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defRPr/>
            </a:pPr>
            <a:r>
              <a:rPr lang="en-US" altLang="zh-CN" sz="1700">
                <a:solidFill>
                  <a:srgbClr val="D9D9D9"/>
                </a:solidFill>
                <a:latin typeface="微软雅黑" panose="020B0503020204020204" pitchFamily="34" charset="-122"/>
                <a:ea typeface="微软雅黑" panose="020B0503020204020204" pitchFamily="34" charset="-122"/>
              </a:rPr>
              <a:t>www.h3c.com</a:t>
            </a:r>
            <a:endParaRPr lang="zh-CN" altLang="en-US" sz="1700">
              <a:solidFill>
                <a:srgbClr val="D9D9D9"/>
              </a:solidFill>
              <a:latin typeface="微软雅黑" panose="020B0503020204020204" pitchFamily="34" charset="-122"/>
              <a:ea typeface="微软雅黑" panose="020B0503020204020204" pitchFamily="34" charset="-122"/>
            </a:endParaRPr>
          </a:p>
        </p:txBody>
      </p:sp>
      <p:sp>
        <p:nvSpPr>
          <p:cNvPr id="12" name="矩形 28"/>
          <p:cNvSpPr>
            <a:spLocks noChangeArrowheads="1"/>
          </p:cNvSpPr>
          <p:nvPr/>
        </p:nvSpPr>
        <p:spPr bwMode="auto">
          <a:xfrm>
            <a:off x="2771775" y="6602111"/>
            <a:ext cx="360045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defRPr/>
            </a:pPr>
            <a:r>
              <a:rPr lang="en-US" altLang="zh-CN" sz="800" b="1">
                <a:solidFill>
                  <a:srgbClr val="7F7F7F"/>
                </a:solidFill>
                <a:latin typeface="微软雅黑" panose="020B0503020204020204" pitchFamily="34" charset="-122"/>
                <a:ea typeface="微软雅黑" panose="020B0503020204020204" pitchFamily="34" charset="-122"/>
              </a:rPr>
              <a:t>Copyright © 2016 NEW H3C Group. All rights reserved.</a:t>
            </a:r>
            <a:endParaRPr lang="zh-CN" altLang="en-US" sz="800" b="1">
              <a:solidFill>
                <a:srgbClr val="7F7F7F"/>
              </a:solidFill>
              <a:latin typeface="微软雅黑" panose="020B0503020204020204" pitchFamily="34" charset="-122"/>
              <a:ea typeface="微软雅黑" panose="020B0503020204020204" pitchFamily="34" charset="-122"/>
            </a:endParaRPr>
          </a:p>
        </p:txBody>
      </p:sp>
      <p:pic>
        <p:nvPicPr>
          <p:cNvPr id="13" name="Picture 2" descr="C:\Users\l09481\Desktop\H3C标志+中文口号-红色.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522664" y="2135718"/>
            <a:ext cx="2009775" cy="12615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userDrawn="1">
  <p:cSld name="标题幻灯片">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单击此处编辑母版标题样式</a:t>
            </a:r>
            <a:endParaRPr lang="zh-CN" altLang="en-US" dirty="0"/>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章节名">
    <p:spTree>
      <p:nvGrpSpPr>
        <p:cNvPr id="1" name=""/>
        <p:cNvGrpSpPr/>
        <p:nvPr/>
      </p:nvGrpSpPr>
      <p:grpSpPr>
        <a:xfrm>
          <a:off x="0" y="0"/>
          <a:ext cx="0" cy="0"/>
          <a:chOff x="0" y="0"/>
          <a:chExt cx="0" cy="0"/>
        </a:xfrm>
      </p:grpSpPr>
      <p:sp>
        <p:nvSpPr>
          <p:cNvPr id="2" name="标题 1"/>
          <p:cNvSpPr>
            <a:spLocks noGrp="1"/>
          </p:cNvSpPr>
          <p:nvPr>
            <p:ph type="title"/>
          </p:nvPr>
        </p:nvSpPr>
        <p:spPr>
          <a:xfrm>
            <a:off x="628650" y="2841626"/>
            <a:ext cx="7886700" cy="1325563"/>
          </a:xfrm>
          <a:prstGeom prst="rect">
            <a:avLst/>
          </a:prstGeom>
        </p:spPr>
        <p:txBody>
          <a:bodyPr>
            <a:noAutofit/>
          </a:bodyPr>
          <a:lstStyle>
            <a:lvl1pPr algn="ctr">
              <a:defRPr sz="6000" baseline="0">
                <a:solidFill>
                  <a:schemeClr val="tx2"/>
                </a:solidFill>
                <a:latin typeface="Verdana" panose="020B0604030504040204" pitchFamily="34" charset="0"/>
                <a:ea typeface="幼圆" panose="02010509060101010101" pitchFamily="49" charset="-122"/>
              </a:defRPr>
            </a:lvl1pPr>
          </a:lstStyle>
          <a:p>
            <a:r>
              <a:rPr lang="zh-CN" altLang="en-US" smtClean="0"/>
              <a:t>单击此处编辑母版标题样式</a:t>
            </a:r>
            <a:endParaRPr lang="zh-CN" altLang="en-US" dirty="0"/>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两栏内容">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266700" y="1171237"/>
            <a:ext cx="3962400" cy="4897438"/>
          </a:xfrm>
        </p:spPr>
        <p:txBody>
          <a:bodyPr/>
          <a:lstStyle>
            <a:lvl1pPr marL="228600" indent="-360045">
              <a:buClr>
                <a:schemeClr val="accent1"/>
              </a:buClr>
              <a:buFont typeface="Wingdings" panose="05000000000000000000" pitchFamily="2" charset="2"/>
              <a:buChar char="p"/>
              <a:defRPr sz="2200">
                <a:latin typeface="幼圆" panose="02010509060101010101" pitchFamily="49" charset="-122"/>
                <a:ea typeface="幼圆" panose="02010509060101010101" pitchFamily="49" charset="-122"/>
              </a:defRPr>
            </a:lvl1pPr>
            <a:lvl2pPr marL="685800" indent="-360045">
              <a:buClr>
                <a:schemeClr val="accent1"/>
              </a:buClr>
              <a:buFont typeface="Wingdings" panose="05000000000000000000" pitchFamily="2" charset="2"/>
              <a:buChar char="l"/>
              <a:defRPr sz="2000">
                <a:latin typeface="幼圆" panose="02010509060101010101" pitchFamily="49" charset="-122"/>
                <a:ea typeface="幼圆" panose="02010509060101010101" pitchFamily="49" charset="-122"/>
              </a:defRPr>
            </a:lvl2pPr>
            <a:lvl3pPr marL="1143000" indent="-360045">
              <a:buClr>
                <a:schemeClr val="accent1"/>
              </a:buClr>
              <a:buFont typeface="Wingdings" panose="05000000000000000000" pitchFamily="2" charset="2"/>
              <a:buChar char="l"/>
              <a:defRPr>
                <a:latin typeface="幼圆" panose="02010509060101010101" pitchFamily="49" charset="-122"/>
                <a:ea typeface="幼圆" panose="02010509060101010101" pitchFamily="49" charset="-122"/>
              </a:defRPr>
            </a:lvl3pPr>
            <a:lvl4pPr marL="1600200" indent="-360045">
              <a:buClr>
                <a:schemeClr val="accent1"/>
              </a:buClr>
              <a:buFont typeface="Wingdings" panose="05000000000000000000" pitchFamily="2" charset="2"/>
              <a:buChar char="l"/>
              <a:defRPr>
                <a:latin typeface="幼圆" panose="02010509060101010101" pitchFamily="49" charset="-122"/>
                <a:ea typeface="幼圆" panose="02010509060101010101" pitchFamily="49" charset="-122"/>
              </a:defRPr>
            </a:lvl4pPr>
            <a:lvl5pPr marL="2057400" indent="-360045">
              <a:buClr>
                <a:schemeClr val="accent1"/>
              </a:buClr>
              <a:buFont typeface="Wingdings" panose="05000000000000000000" pitchFamily="2" charset="2"/>
              <a:buChar char="l"/>
              <a:defRPr>
                <a:latin typeface="幼圆" panose="02010509060101010101" pitchFamily="49" charset="-122"/>
                <a:ea typeface="幼圆" panose="02010509060101010101" pitchFamily="49" charset="-122"/>
              </a:defRPr>
            </a:lvl5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Content Placeholder 3"/>
          <p:cNvSpPr>
            <a:spLocks noGrp="1"/>
          </p:cNvSpPr>
          <p:nvPr>
            <p:ph sz="half" idx="2"/>
          </p:nvPr>
        </p:nvSpPr>
        <p:spPr>
          <a:xfrm>
            <a:off x="4629150" y="1171237"/>
            <a:ext cx="4260850" cy="4897438"/>
          </a:xfrm>
        </p:spPr>
        <p:txBody>
          <a:bodyPr/>
          <a:lstStyle>
            <a:lvl1pPr marL="228600" indent="-360045">
              <a:buClr>
                <a:schemeClr val="accent1"/>
              </a:buClr>
              <a:buFont typeface="Wingdings" panose="05000000000000000000" pitchFamily="2" charset="2"/>
              <a:buChar char="p"/>
              <a:defRPr sz="2200">
                <a:latin typeface="幼圆" panose="02010509060101010101" pitchFamily="49" charset="-122"/>
                <a:ea typeface="幼圆" panose="02010509060101010101" pitchFamily="49" charset="-122"/>
              </a:defRPr>
            </a:lvl1pPr>
            <a:lvl2pPr marL="685800" indent="-360045">
              <a:buClr>
                <a:schemeClr val="accent1"/>
              </a:buClr>
              <a:buFont typeface="Wingdings" panose="05000000000000000000" pitchFamily="2" charset="2"/>
              <a:buChar char="l"/>
              <a:defRPr sz="2000">
                <a:latin typeface="幼圆" panose="02010509060101010101" pitchFamily="49" charset="-122"/>
                <a:ea typeface="幼圆" panose="02010509060101010101" pitchFamily="49" charset="-122"/>
              </a:defRPr>
            </a:lvl2pPr>
            <a:lvl3pPr marL="1143000" indent="-360045">
              <a:buClr>
                <a:schemeClr val="accent1"/>
              </a:buClr>
              <a:buFont typeface="Wingdings" panose="05000000000000000000" pitchFamily="2" charset="2"/>
              <a:buChar char="l"/>
              <a:defRPr>
                <a:latin typeface="幼圆" panose="02010509060101010101" pitchFamily="49" charset="-122"/>
                <a:ea typeface="幼圆" panose="02010509060101010101" pitchFamily="49" charset="-122"/>
              </a:defRPr>
            </a:lvl3pPr>
            <a:lvl4pPr marL="1600200" indent="-360045">
              <a:buClr>
                <a:schemeClr val="accent1"/>
              </a:buClr>
              <a:buFont typeface="Wingdings" panose="05000000000000000000" pitchFamily="2" charset="2"/>
              <a:buChar char="l"/>
              <a:defRPr>
                <a:latin typeface="幼圆" panose="02010509060101010101" pitchFamily="49" charset="-122"/>
                <a:ea typeface="幼圆" panose="02010509060101010101" pitchFamily="49" charset="-122"/>
              </a:defRPr>
            </a:lvl4pPr>
            <a:lvl5pPr marL="2057400" indent="-360045">
              <a:buClr>
                <a:schemeClr val="accent1"/>
              </a:buClr>
              <a:buFont typeface="Wingdings" panose="05000000000000000000" pitchFamily="2" charset="2"/>
              <a:buChar char="l"/>
              <a:defRPr>
                <a:latin typeface="幼圆" panose="02010509060101010101" pitchFamily="49" charset="-122"/>
                <a:ea typeface="幼圆" panose="02010509060101010101" pitchFamily="49" charset="-122"/>
              </a:defRPr>
            </a:lvl5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8" name="Title 1"/>
          <p:cNvSpPr>
            <a:spLocks noGrp="1"/>
          </p:cNvSpPr>
          <p:nvPr>
            <p:ph type="title"/>
          </p:nvPr>
        </p:nvSpPr>
        <p:spPr>
          <a:xfrm>
            <a:off x="260350" y="60327"/>
            <a:ext cx="7886700" cy="777874"/>
          </a:xfrm>
          <a:prstGeom prst="rect">
            <a:avLst/>
          </a:prstGeom>
        </p:spPr>
        <p:txBody>
          <a:bodyPr>
            <a:normAutofit/>
          </a:bodyPr>
          <a:lstStyle>
            <a:lvl1pPr>
              <a:defRPr sz="3600" baseline="0">
                <a:solidFill>
                  <a:schemeClr val="accent1"/>
                </a:solidFill>
                <a:latin typeface="Verdana" panose="020B0604030504040204" pitchFamily="34" charset="0"/>
                <a:ea typeface="幼圆" panose="02010509060101010101" pitchFamily="49" charset="-122"/>
              </a:defRPr>
            </a:lvl1pPr>
          </a:lstStyle>
          <a:p>
            <a:r>
              <a:rPr lang="zh-CN" altLang="en-US" smtClean="0"/>
              <a:t>单击此处编辑母版标题样式</a:t>
            </a:r>
            <a:endParaRPr lang="en-US" dirty="0"/>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仅标题">
    <p:spTree>
      <p:nvGrpSpPr>
        <p:cNvPr id="1" name=""/>
        <p:cNvGrpSpPr/>
        <p:nvPr/>
      </p:nvGrpSpPr>
      <p:grpSpPr>
        <a:xfrm>
          <a:off x="0" y="0"/>
          <a:ext cx="0" cy="0"/>
          <a:chOff x="0" y="0"/>
          <a:chExt cx="0" cy="0"/>
        </a:xfrm>
      </p:grpSpPr>
      <p:sp>
        <p:nvSpPr>
          <p:cNvPr id="6" name="Title 1"/>
          <p:cNvSpPr>
            <a:spLocks noGrp="1"/>
          </p:cNvSpPr>
          <p:nvPr>
            <p:ph type="title"/>
          </p:nvPr>
        </p:nvSpPr>
        <p:spPr>
          <a:xfrm>
            <a:off x="260350" y="73027"/>
            <a:ext cx="7886700" cy="777874"/>
          </a:xfrm>
          <a:prstGeom prst="rect">
            <a:avLst/>
          </a:prstGeom>
        </p:spPr>
        <p:txBody>
          <a:bodyPr>
            <a:normAutofit/>
          </a:bodyPr>
          <a:lstStyle>
            <a:lvl1pPr>
              <a:defRPr sz="3600" b="1" baseline="0">
                <a:solidFill>
                  <a:schemeClr val="accent1"/>
                </a:solidFill>
                <a:effectLst>
                  <a:outerShdw blurRad="38100" dist="38100" dir="2700000" algn="tl">
                    <a:srgbClr val="000000">
                      <a:alpha val="43137"/>
                    </a:srgbClr>
                  </a:outerShdw>
                </a:effectLst>
                <a:latin typeface="Verdana" panose="020B0604030504040204" pitchFamily="34" charset="0"/>
                <a:ea typeface="幼圆" panose="02010509060101010101" pitchFamily="49" charset="-122"/>
              </a:defRPr>
            </a:lvl1pPr>
          </a:lstStyle>
          <a:p>
            <a:r>
              <a:rPr lang="zh-CN" altLang="en-US" smtClean="0"/>
              <a:t>单击此处编辑母版标题样式</a:t>
            </a:r>
            <a:endParaRPr lang="en-US" dirty="0"/>
          </a:p>
        </p:txBody>
      </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主标题内容版">
    <p:spTree>
      <p:nvGrpSpPr>
        <p:cNvPr id="1" name=""/>
        <p:cNvGrpSpPr/>
        <p:nvPr/>
      </p:nvGrpSpPr>
      <p:grpSpPr>
        <a:xfrm>
          <a:off x="0" y="0"/>
          <a:ext cx="0" cy="0"/>
          <a:chOff x="0" y="0"/>
          <a:chExt cx="0" cy="0"/>
        </a:xfrm>
      </p:grpSpPr>
      <p:cxnSp>
        <p:nvCxnSpPr>
          <p:cNvPr id="6" name="直线连接符 14"/>
          <p:cNvCxnSpPr/>
          <p:nvPr/>
        </p:nvCxnSpPr>
        <p:spPr>
          <a:xfrm>
            <a:off x="457200" y="1123951"/>
            <a:ext cx="8229600" cy="0"/>
          </a:xfrm>
          <a:prstGeom prst="line">
            <a:avLst/>
          </a:prstGeom>
          <a:ln w="38100">
            <a:solidFill>
              <a:srgbClr val="E30A20"/>
            </a:solidFill>
          </a:ln>
        </p:spPr>
        <p:style>
          <a:lnRef idx="1">
            <a:schemeClr val="accent1"/>
          </a:lnRef>
          <a:fillRef idx="0">
            <a:schemeClr val="accent1"/>
          </a:fillRef>
          <a:effectRef idx="0">
            <a:schemeClr val="accent1"/>
          </a:effectRef>
          <a:fontRef idx="minor">
            <a:schemeClr val="tx1"/>
          </a:fontRef>
        </p:style>
      </p:cxnSp>
      <p:sp>
        <p:nvSpPr>
          <p:cNvPr id="4" name="Rectangle 25"/>
          <p:cNvSpPr>
            <a:spLocks noGrp="1" noChangeArrowheads="1"/>
          </p:cNvSpPr>
          <p:nvPr>
            <p:ph idx="1" hasCustomPrompt="1"/>
          </p:nvPr>
        </p:nvSpPr>
        <p:spPr bwMode="auto">
          <a:xfrm>
            <a:off x="457200" y="1316767"/>
            <a:ext cx="8229600" cy="4608512"/>
          </a:xfrm>
          <a:prstGeom prst="rect">
            <a:avLst/>
          </a:prstGeom>
          <a:noFill/>
          <a:ln w="9525">
            <a:noFill/>
            <a:miter lim="800000"/>
          </a:ln>
        </p:spPr>
        <p:txBody>
          <a:bodyPr/>
          <a:lstStyle>
            <a:lvl1pPr>
              <a:lnSpc>
                <a:spcPct val="120000"/>
              </a:lnSpc>
              <a:spcBef>
                <a:spcPts val="0"/>
              </a:spcBef>
              <a:spcAft>
                <a:spcPts val="600"/>
              </a:spcAft>
              <a:defRPr/>
            </a:lvl1pPr>
            <a:lvl2pPr>
              <a:spcBef>
                <a:spcPts val="0"/>
              </a:spcBef>
              <a:spcAft>
                <a:spcPts val="600"/>
              </a:spcAft>
              <a:defRPr/>
            </a:lvl2pPr>
            <a:lvl3pPr>
              <a:spcBef>
                <a:spcPts val="0"/>
              </a:spcBef>
              <a:spcAft>
                <a:spcPts val="600"/>
              </a:spcAft>
              <a:defRPr/>
            </a:lvl3pPr>
            <a:lvl4pPr>
              <a:spcBef>
                <a:spcPts val="0"/>
              </a:spcBef>
              <a:spcAft>
                <a:spcPts val="600"/>
              </a:spcAft>
              <a:defRPr/>
            </a:lvl4pPr>
            <a:lvl5pPr>
              <a:spcBef>
                <a:spcPts val="0"/>
              </a:spcBef>
              <a:spcAft>
                <a:spcPts val="600"/>
              </a:spcAft>
              <a:defRPr/>
            </a:lvl5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dirty="0"/>
          </a:p>
        </p:txBody>
      </p:sp>
      <p:sp>
        <p:nvSpPr>
          <p:cNvPr id="5" name="Rectangle 24"/>
          <p:cNvSpPr>
            <a:spLocks noGrp="1" noChangeArrowheads="1"/>
          </p:cNvSpPr>
          <p:nvPr>
            <p:ph type="title"/>
          </p:nvPr>
        </p:nvSpPr>
        <p:spPr bwMode="auto">
          <a:xfrm>
            <a:off x="457358" y="452655"/>
            <a:ext cx="8229443" cy="609600"/>
          </a:xfrm>
          <a:prstGeom prst="rect">
            <a:avLst/>
          </a:prstGeom>
          <a:noFill/>
          <a:ln w="9525">
            <a:noFill/>
            <a:miter lim="800000"/>
          </a:ln>
        </p:spPr>
        <p:txBody>
          <a:bodyPr/>
          <a:lstStyle/>
          <a:p>
            <a:pPr lvl="0"/>
            <a:r>
              <a:rPr lang="zh-CN" altLang="en-US"/>
              <a:t>单击此处编辑母版标题样式</a:t>
            </a:r>
            <a:endParaRPr lang="zh-CN" alt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分标题-内容版">
    <p:spTree>
      <p:nvGrpSpPr>
        <p:cNvPr id="1" name=""/>
        <p:cNvGrpSpPr/>
        <p:nvPr/>
      </p:nvGrpSpPr>
      <p:grpSpPr>
        <a:xfrm>
          <a:off x="0" y="0"/>
          <a:ext cx="0" cy="0"/>
          <a:chOff x="0" y="0"/>
          <a:chExt cx="0" cy="0"/>
        </a:xfrm>
      </p:grpSpPr>
      <p:sp>
        <p:nvSpPr>
          <p:cNvPr id="4" name="Rectangle 25"/>
          <p:cNvSpPr>
            <a:spLocks noGrp="1" noChangeArrowheads="1"/>
          </p:cNvSpPr>
          <p:nvPr>
            <p:ph idx="1" hasCustomPrompt="1"/>
          </p:nvPr>
        </p:nvSpPr>
        <p:spPr bwMode="auto">
          <a:xfrm>
            <a:off x="457200" y="1124745"/>
            <a:ext cx="8229600" cy="4800535"/>
          </a:xfrm>
          <a:prstGeom prst="rect">
            <a:avLst/>
          </a:prstGeom>
          <a:noFill/>
          <a:ln w="9525">
            <a:noFill/>
            <a:miter lim="800000"/>
          </a:ln>
        </p:spPr>
        <p:txBody>
          <a:bodyPr/>
          <a:lstStyle>
            <a:lvl1pPr>
              <a:lnSpc>
                <a:spcPct val="120000"/>
              </a:lnSpc>
              <a:spcBef>
                <a:spcPts val="0"/>
              </a:spcBef>
              <a:spcAft>
                <a:spcPts val="600"/>
              </a:spcAft>
              <a:defRPr/>
            </a:lvl1pPr>
            <a:lvl2pPr>
              <a:spcBef>
                <a:spcPts val="0"/>
              </a:spcBef>
              <a:spcAft>
                <a:spcPts val="600"/>
              </a:spcAft>
              <a:defRPr/>
            </a:lvl2pPr>
            <a:lvl3pPr>
              <a:spcBef>
                <a:spcPts val="0"/>
              </a:spcBef>
              <a:spcAft>
                <a:spcPts val="600"/>
              </a:spcAft>
              <a:defRPr/>
            </a:lvl3pPr>
            <a:lvl4pPr>
              <a:spcBef>
                <a:spcPts val="0"/>
              </a:spcBef>
              <a:spcAft>
                <a:spcPts val="600"/>
              </a:spcAft>
              <a:defRPr/>
            </a:lvl4pPr>
            <a:lvl5pPr>
              <a:spcBef>
                <a:spcPts val="0"/>
              </a:spcBef>
              <a:spcAft>
                <a:spcPts val="600"/>
              </a:spcAft>
              <a:defRPr/>
            </a:lvl5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dirty="0"/>
          </a:p>
        </p:txBody>
      </p:sp>
      <p:sp>
        <p:nvSpPr>
          <p:cNvPr id="5" name="Rectangle 24"/>
          <p:cNvSpPr>
            <a:spLocks noGrp="1" noChangeArrowheads="1"/>
          </p:cNvSpPr>
          <p:nvPr>
            <p:ph type="title"/>
          </p:nvPr>
        </p:nvSpPr>
        <p:spPr bwMode="auto">
          <a:xfrm>
            <a:off x="0" y="356659"/>
            <a:ext cx="5292080" cy="609600"/>
          </a:xfrm>
          <a:prstGeom prst="rect">
            <a:avLst/>
          </a:prstGeom>
          <a:solidFill>
            <a:srgbClr val="E30A20"/>
          </a:solidFill>
          <a:ln w="9525">
            <a:noFill/>
            <a:miter lim="800000"/>
          </a:ln>
        </p:spPr>
        <p:txBody>
          <a:bodyPr/>
          <a:lstStyle>
            <a:lvl1pPr algn="l">
              <a:defRPr sz="2400">
                <a:solidFill>
                  <a:schemeClr val="bg1"/>
                </a:solidFill>
              </a:defRPr>
            </a:lvl1pPr>
          </a:lstStyle>
          <a:p>
            <a:pPr lvl="0"/>
            <a:r>
              <a:rPr lang="zh-CN" altLang="en-US" dirty="0"/>
              <a:t>单击此处编辑母版标题样式</a:t>
            </a:r>
            <a:endParaRPr lang="zh-CN" alt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普通标题内容版">
    <p:spTree>
      <p:nvGrpSpPr>
        <p:cNvPr id="1" name=""/>
        <p:cNvGrpSpPr/>
        <p:nvPr/>
      </p:nvGrpSpPr>
      <p:grpSpPr>
        <a:xfrm>
          <a:off x="0" y="0"/>
          <a:ext cx="0" cy="0"/>
          <a:chOff x="0" y="0"/>
          <a:chExt cx="0" cy="0"/>
        </a:xfrm>
      </p:grpSpPr>
      <p:sp>
        <p:nvSpPr>
          <p:cNvPr id="4" name="Rectangle 25"/>
          <p:cNvSpPr>
            <a:spLocks noGrp="1" noChangeArrowheads="1"/>
          </p:cNvSpPr>
          <p:nvPr>
            <p:ph idx="1" hasCustomPrompt="1"/>
          </p:nvPr>
        </p:nvSpPr>
        <p:spPr bwMode="auto">
          <a:xfrm>
            <a:off x="457200" y="1316767"/>
            <a:ext cx="8229600" cy="4608512"/>
          </a:xfrm>
          <a:prstGeom prst="rect">
            <a:avLst/>
          </a:prstGeom>
          <a:noFill/>
          <a:ln w="9525">
            <a:noFill/>
            <a:miter lim="800000"/>
          </a:ln>
        </p:spPr>
        <p:txBody>
          <a:bodyPr/>
          <a:lstStyle>
            <a:lvl1pPr>
              <a:lnSpc>
                <a:spcPct val="120000"/>
              </a:lnSpc>
              <a:spcBef>
                <a:spcPts val="0"/>
              </a:spcBef>
              <a:spcAft>
                <a:spcPts val="600"/>
              </a:spcAft>
              <a:defRPr/>
            </a:lvl1pPr>
            <a:lvl2pPr>
              <a:spcBef>
                <a:spcPts val="0"/>
              </a:spcBef>
              <a:spcAft>
                <a:spcPts val="600"/>
              </a:spcAft>
              <a:defRPr/>
            </a:lvl2pPr>
            <a:lvl3pPr>
              <a:spcBef>
                <a:spcPts val="0"/>
              </a:spcBef>
              <a:spcAft>
                <a:spcPts val="600"/>
              </a:spcAft>
              <a:defRPr/>
            </a:lvl3pPr>
            <a:lvl4pPr>
              <a:spcBef>
                <a:spcPts val="0"/>
              </a:spcBef>
              <a:spcAft>
                <a:spcPts val="600"/>
              </a:spcAft>
              <a:defRPr/>
            </a:lvl4pPr>
            <a:lvl5pPr>
              <a:spcBef>
                <a:spcPts val="0"/>
              </a:spcBef>
              <a:spcAft>
                <a:spcPts val="600"/>
              </a:spcAft>
              <a:defRPr/>
            </a:lvl5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dirty="0"/>
          </a:p>
        </p:txBody>
      </p:sp>
      <p:sp>
        <p:nvSpPr>
          <p:cNvPr id="5" name="Rectangle 24"/>
          <p:cNvSpPr>
            <a:spLocks noGrp="1" noChangeArrowheads="1"/>
          </p:cNvSpPr>
          <p:nvPr>
            <p:ph type="title"/>
          </p:nvPr>
        </p:nvSpPr>
        <p:spPr bwMode="auto">
          <a:xfrm>
            <a:off x="457358" y="452655"/>
            <a:ext cx="8229443" cy="609600"/>
          </a:xfrm>
          <a:prstGeom prst="rect">
            <a:avLst/>
          </a:prstGeom>
          <a:noFill/>
          <a:ln w="9525">
            <a:noFill/>
            <a:miter lim="800000"/>
          </a:ln>
        </p:spPr>
        <p:txBody>
          <a:bodyPr/>
          <a:lstStyle/>
          <a:p>
            <a:pPr lvl="0"/>
            <a:r>
              <a:rPr lang="zh-CN" altLang="en-US"/>
              <a:t>单击此处编辑母版标题样式</a:t>
            </a:r>
            <a:endParaRPr lang="zh-CN"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7" Type="http://schemas.openxmlformats.org/officeDocument/2006/relationships/image" Target="../media/image4.png"/><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15.xml"/><Relationship Id="rId8" Type="http://schemas.openxmlformats.org/officeDocument/2006/relationships/slideLayout" Target="../slideLayouts/slideLayout14.xml"/><Relationship Id="rId7" Type="http://schemas.openxmlformats.org/officeDocument/2006/relationships/slideLayout" Target="../slideLayouts/slideLayout13.xml"/><Relationship Id="rId6" Type="http://schemas.openxmlformats.org/officeDocument/2006/relationships/slideLayout" Target="../slideLayouts/slideLayout12.xml"/><Relationship Id="rId5" Type="http://schemas.openxmlformats.org/officeDocument/2006/relationships/slideLayout" Target="../slideLayouts/slideLayout11.xml"/><Relationship Id="rId4" Type="http://schemas.openxmlformats.org/officeDocument/2006/relationships/slideLayout" Target="../slideLayouts/slideLayout10.xml"/><Relationship Id="rId3" Type="http://schemas.openxmlformats.org/officeDocument/2006/relationships/slideLayout" Target="../slideLayouts/slideLayout9.xml"/><Relationship Id="rId2" Type="http://schemas.openxmlformats.org/officeDocument/2006/relationships/slideLayout" Target="../slideLayouts/slideLayout8.xml"/><Relationship Id="rId16" Type="http://schemas.openxmlformats.org/officeDocument/2006/relationships/theme" Target="../theme/theme2.xml"/><Relationship Id="rId15" Type="http://schemas.openxmlformats.org/officeDocument/2006/relationships/slideLayout" Target="../slideLayouts/slideLayout21.xml"/><Relationship Id="rId14" Type="http://schemas.openxmlformats.org/officeDocument/2006/relationships/slideLayout" Target="../slideLayouts/slideLayout20.xml"/><Relationship Id="rId13" Type="http://schemas.openxmlformats.org/officeDocument/2006/relationships/slideLayout" Target="../slideLayouts/slideLayout19.xml"/><Relationship Id="rId12" Type="http://schemas.openxmlformats.org/officeDocument/2006/relationships/slideLayout" Target="../slideLayouts/slideLayout18.xml"/><Relationship Id="rId11" Type="http://schemas.openxmlformats.org/officeDocument/2006/relationships/slideLayout" Target="../slideLayouts/slideLayout17.xml"/><Relationship Id="rId10" Type="http://schemas.openxmlformats.org/officeDocument/2006/relationships/slideLayout" Target="../slideLayouts/slideLayout16.xml"/><Relationship Id="rId1"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3"/>
          <p:cNvSpPr>
            <a:spLocks noGrp="1" noChangeArrowheads="1"/>
          </p:cNvSpPr>
          <p:nvPr>
            <p:ph type="title"/>
          </p:nvPr>
        </p:nvSpPr>
        <p:spPr bwMode="auto">
          <a:xfrm>
            <a:off x="861132" y="180000"/>
            <a:ext cx="7848600" cy="4708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spAutoFit/>
          </a:bodyPr>
          <a:lstStyle/>
          <a:p>
            <a:pPr lvl="0"/>
            <a:r>
              <a:rPr lang="en-US" altLang="zh-CN" dirty="0" smtClean="0"/>
              <a:t>Click to Edit Master Title Style</a:t>
            </a:r>
            <a:endParaRPr lang="en-US" altLang="zh-CN" dirty="0" smtClean="0"/>
          </a:p>
        </p:txBody>
      </p:sp>
      <p:sp>
        <p:nvSpPr>
          <p:cNvPr id="3" name="TextBox 2"/>
          <p:cNvSpPr txBox="1"/>
          <p:nvPr userDrawn="1"/>
        </p:nvSpPr>
        <p:spPr>
          <a:xfrm>
            <a:off x="6239312" y="6536940"/>
            <a:ext cx="2885248" cy="307777"/>
          </a:xfrm>
          <a:prstGeom prst="rect">
            <a:avLst/>
          </a:prstGeom>
          <a:noFill/>
        </p:spPr>
        <p:txBody>
          <a:bodyPr wrap="square" rtlCol="0" anchor="ctr">
            <a:spAutoFit/>
          </a:bodyPr>
          <a:lstStyle/>
          <a:p>
            <a:pPr marL="0" marR="0" indent="0" algn="l" defTabSz="914400" rtl="0" eaLnBrk="1" fontAlgn="base" latinLnBrk="0" hangingPunct="1">
              <a:lnSpc>
                <a:spcPct val="100000"/>
              </a:lnSpc>
              <a:spcBef>
                <a:spcPct val="20000"/>
              </a:spcBef>
              <a:spcAft>
                <a:spcPct val="0"/>
              </a:spcAft>
              <a:buClr>
                <a:srgbClr val="D51203"/>
              </a:buClr>
              <a:buSzPct val="80000"/>
              <a:buFont typeface="Wingdings" panose="05000000000000000000" pitchFamily="2" charset="2"/>
              <a:buNone/>
              <a:defRPr/>
            </a:pPr>
            <a:r>
              <a:rPr kumimoji="0" lang="zh-CN" altLang="en-US" sz="1400" b="1" i="0" u="none" strike="noStrike" cap="none" normalizeH="0" baseline="0" dirty="0" smtClean="0">
                <a:ln>
                  <a:noFill/>
                </a:ln>
                <a:solidFill>
                  <a:srgbClr val="0B0759"/>
                </a:solidFill>
                <a:effectLst/>
                <a:latin typeface="楷体" panose="02010609060101010101" pitchFamily="49" charset="-122"/>
                <a:ea typeface="楷体" panose="02010609060101010101" pitchFamily="49" charset="-122"/>
              </a:rPr>
              <a:t>北京交通大学</a:t>
            </a:r>
            <a:r>
              <a:rPr kumimoji="0" lang="en-US" altLang="zh-CN" sz="1400" b="1" i="0" u="none" strike="noStrike" cap="none" normalizeH="0" baseline="0" dirty="0" smtClean="0">
                <a:ln>
                  <a:noFill/>
                </a:ln>
                <a:solidFill>
                  <a:srgbClr val="0B0759"/>
                </a:solidFill>
                <a:effectLst/>
                <a:latin typeface="楷体" panose="02010609060101010101" pitchFamily="49" charset="-122"/>
                <a:ea typeface="楷体" panose="02010609060101010101" pitchFamily="49" charset="-122"/>
              </a:rPr>
              <a:t>《</a:t>
            </a:r>
            <a:r>
              <a:rPr kumimoji="0" lang="zh-CN" altLang="en-US" sz="1400" b="1" i="0" u="none" strike="noStrike" cap="none" normalizeH="0" baseline="0" dirty="0" smtClean="0">
                <a:ln>
                  <a:noFill/>
                </a:ln>
                <a:solidFill>
                  <a:srgbClr val="0B0759"/>
                </a:solidFill>
                <a:effectLst/>
                <a:latin typeface="楷体" panose="02010609060101010101" pitchFamily="49" charset="-122"/>
                <a:ea typeface="楷体" panose="02010609060101010101" pitchFamily="49" charset="-122"/>
              </a:rPr>
              <a:t>机器学习</a:t>
            </a:r>
            <a:r>
              <a:rPr kumimoji="0" lang="en-US" altLang="zh-CN" sz="1400" b="1" i="0" u="none" strike="noStrike" cap="none" normalizeH="0" baseline="0" dirty="0" smtClean="0">
                <a:ln>
                  <a:noFill/>
                </a:ln>
                <a:solidFill>
                  <a:srgbClr val="0B0759"/>
                </a:solidFill>
                <a:effectLst/>
                <a:latin typeface="楷体" panose="02010609060101010101" pitchFamily="49" charset="-122"/>
                <a:ea typeface="楷体" panose="02010609060101010101" pitchFamily="49" charset="-122"/>
              </a:rPr>
              <a:t>》</a:t>
            </a:r>
            <a:r>
              <a:rPr kumimoji="0" lang="zh-CN" altLang="en-US" sz="1400" b="1" i="0" u="none" strike="noStrike" cap="none" normalizeH="0" baseline="0" dirty="0" smtClean="0">
                <a:ln>
                  <a:noFill/>
                </a:ln>
                <a:solidFill>
                  <a:srgbClr val="0B0759"/>
                </a:solidFill>
                <a:effectLst/>
                <a:latin typeface="楷体" panose="02010609060101010101" pitchFamily="49" charset="-122"/>
                <a:ea typeface="楷体" panose="02010609060101010101" pitchFamily="49" charset="-122"/>
              </a:rPr>
              <a:t>课程组</a:t>
            </a:r>
            <a:endParaRPr lang="zh-CN" altLang="en-US" sz="1400" b="1" dirty="0" smtClean="0">
              <a:solidFill>
                <a:srgbClr val="0B0759"/>
              </a:solidFill>
              <a:latin typeface="楷体" panose="02010609060101010101" pitchFamily="49" charset="-122"/>
              <a:ea typeface="楷体" panose="02010609060101010101" pitchFamily="49" charset="-122"/>
            </a:endParaRPr>
          </a:p>
        </p:txBody>
      </p:sp>
      <p:sp>
        <p:nvSpPr>
          <p:cNvPr id="10" name="TextBox 2"/>
          <p:cNvSpPr txBox="1"/>
          <p:nvPr userDrawn="1"/>
        </p:nvSpPr>
        <p:spPr>
          <a:xfrm>
            <a:off x="4351167" y="6550223"/>
            <a:ext cx="441666" cy="307777"/>
          </a:xfrm>
          <a:prstGeom prst="rect">
            <a:avLst/>
          </a:prstGeom>
          <a:noFill/>
        </p:spPr>
        <p:txBody>
          <a:bodyPr wrap="square" rtlCol="0" anchor="ctr">
            <a:spAutoFit/>
          </a:bodyPr>
          <a:lstStyle/>
          <a:p>
            <a:pPr marL="0" marR="0" indent="0" algn="ctr" defTabSz="914400" rtl="0" eaLnBrk="1" fontAlgn="base" latinLnBrk="0" hangingPunct="1">
              <a:lnSpc>
                <a:spcPct val="100000"/>
              </a:lnSpc>
              <a:spcBef>
                <a:spcPct val="20000"/>
              </a:spcBef>
              <a:spcAft>
                <a:spcPct val="0"/>
              </a:spcAft>
              <a:buClr>
                <a:srgbClr val="D51203"/>
              </a:buClr>
              <a:buSzPct val="80000"/>
              <a:buFont typeface="Wingdings" panose="05000000000000000000" pitchFamily="2" charset="2"/>
              <a:buNone/>
              <a:defRPr/>
            </a:pPr>
            <a:fld id="{B942947D-5E9E-48CD-BC64-1B8D2D672C35}" type="slidenum">
              <a:rPr lang="zh-CN" altLang="en-US" sz="1400" b="1" smtClean="0">
                <a:solidFill>
                  <a:srgbClr val="0B0759"/>
                </a:solidFill>
                <a:latin typeface="+mn-ea"/>
                <a:ea typeface="+mn-ea"/>
              </a:rPr>
            </a:fld>
            <a:endParaRPr lang="zh-CN" altLang="en-US" sz="1400" b="1" dirty="0" smtClean="0">
              <a:solidFill>
                <a:srgbClr val="0B0759"/>
              </a:solidFill>
              <a:latin typeface="+mn-ea"/>
              <a:ea typeface="+mn-ea"/>
            </a:endParaRPr>
          </a:p>
        </p:txBody>
      </p:sp>
      <p:pic>
        <p:nvPicPr>
          <p:cNvPr id="9" name="Picture 10"/>
          <p:cNvPicPr>
            <a:picLocks noChangeAspect="1" noChangeArrowheads="1"/>
          </p:cNvPicPr>
          <p:nvPr userDrawn="1"/>
        </p:nvPicPr>
        <p:blipFill>
          <a:blip r:embed="rId7" cstate="print">
            <a:extLst>
              <a:ext uri="{28A0092B-C50C-407E-A947-70E740481C1C}">
                <a14:useLocalDpi xmlns:a14="http://schemas.microsoft.com/office/drawing/2010/main" val="0"/>
              </a:ext>
            </a:extLst>
          </a:blip>
          <a:srcRect/>
          <a:stretch>
            <a:fillRect/>
          </a:stretch>
        </p:blipFill>
        <p:spPr bwMode="auto">
          <a:xfrm>
            <a:off x="52137" y="40616"/>
            <a:ext cx="682783" cy="681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2" name="直接连接符 11"/>
          <p:cNvCxnSpPr/>
          <p:nvPr userDrawn="1"/>
        </p:nvCxnSpPr>
        <p:spPr>
          <a:xfrm>
            <a:off x="0" y="753611"/>
            <a:ext cx="9144000" cy="0"/>
          </a:xfrm>
          <a:prstGeom prst="line">
            <a:avLst/>
          </a:prstGeom>
          <a:ln w="25400" cap="flat">
            <a:gradFill flip="none" rotWithShape="1">
              <a:gsLst>
                <a:gs pos="46000">
                  <a:schemeClr val="bg2"/>
                </a:gs>
                <a:gs pos="15000">
                  <a:srgbClr val="0070C0"/>
                </a:gs>
                <a:gs pos="86000">
                  <a:srgbClr val="0070C0"/>
                </a:gs>
              </a:gsLst>
              <a:path path="circle">
                <a:fillToRect l="100000" t="100000"/>
              </a:path>
              <a:tileRect r="-100000" b="-100000"/>
            </a:gradFill>
            <a:headEnd w="lg" len="med"/>
            <a:tailEnd w="sm" len="med"/>
          </a:ln>
          <a:effectLst>
            <a:glow rad="63500">
              <a:schemeClr val="accent3">
                <a:satMod val="175000"/>
                <a:alpha val="40000"/>
              </a:schemeClr>
            </a:glow>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3" name="直接连接符 12"/>
          <p:cNvCxnSpPr/>
          <p:nvPr userDrawn="1"/>
        </p:nvCxnSpPr>
        <p:spPr>
          <a:xfrm>
            <a:off x="0" y="6477000"/>
            <a:ext cx="9144000" cy="0"/>
          </a:xfrm>
          <a:prstGeom prst="line">
            <a:avLst/>
          </a:prstGeom>
          <a:ln w="25400" cap="flat">
            <a:gradFill flip="none" rotWithShape="1">
              <a:gsLst>
                <a:gs pos="46000">
                  <a:schemeClr val="bg2"/>
                </a:gs>
                <a:gs pos="15000">
                  <a:srgbClr val="0070C0"/>
                </a:gs>
                <a:gs pos="86000">
                  <a:srgbClr val="0070C0"/>
                </a:gs>
              </a:gsLst>
              <a:path path="circle">
                <a:fillToRect l="100000" t="100000"/>
              </a:path>
              <a:tileRect r="-100000" b="-100000"/>
            </a:gradFill>
            <a:headEnd w="lg" len="med"/>
            <a:tailEnd w="sm" len="med"/>
          </a:ln>
          <a:effectLst>
            <a:glow rad="63500">
              <a:schemeClr val="accent3">
                <a:satMod val="175000"/>
                <a:alpha val="40000"/>
              </a:schemeClr>
            </a:glow>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p:timing>
    <p:tnLst>
      <p:par>
        <p:cTn id="1" dur="indefinite" restart="never" nodeType="tmRoot"/>
      </p:par>
    </p:tnLst>
  </p:timing>
  <p:hf hdr="0" ftr="0" dt="0"/>
  <p:txStyles>
    <p:titleStyle>
      <a:lvl1pPr algn="l" rtl="0" eaLnBrk="0" fontAlgn="base" hangingPunct="0">
        <a:lnSpc>
          <a:spcPct val="85000"/>
        </a:lnSpc>
        <a:spcBef>
          <a:spcPct val="0"/>
        </a:spcBef>
        <a:spcAft>
          <a:spcPct val="0"/>
        </a:spcAft>
        <a:defRPr sz="3600" b="1">
          <a:solidFill>
            <a:schemeClr val="tx1"/>
          </a:solidFill>
          <a:latin typeface="微软雅黑" panose="020B0503020204020204" pitchFamily="34" charset="-122"/>
          <a:ea typeface="微软雅黑" panose="020B0503020204020204" pitchFamily="34" charset="-122"/>
          <a:cs typeface="+mj-cs"/>
        </a:defRPr>
      </a:lvl1pPr>
      <a:lvl2pPr algn="l" rtl="0" eaLnBrk="0" fontAlgn="base" hangingPunct="0">
        <a:lnSpc>
          <a:spcPct val="85000"/>
        </a:lnSpc>
        <a:spcBef>
          <a:spcPct val="0"/>
        </a:spcBef>
        <a:spcAft>
          <a:spcPct val="0"/>
        </a:spcAft>
        <a:defRPr sz="2400" b="1">
          <a:solidFill>
            <a:schemeClr val="accent1"/>
          </a:solidFill>
          <a:latin typeface="Arial" panose="020B0604020202020204" pitchFamily="34" charset="0"/>
        </a:defRPr>
      </a:lvl2pPr>
      <a:lvl3pPr algn="l" rtl="0" eaLnBrk="0" fontAlgn="base" hangingPunct="0">
        <a:lnSpc>
          <a:spcPct val="85000"/>
        </a:lnSpc>
        <a:spcBef>
          <a:spcPct val="0"/>
        </a:spcBef>
        <a:spcAft>
          <a:spcPct val="0"/>
        </a:spcAft>
        <a:defRPr sz="2400" b="1">
          <a:solidFill>
            <a:schemeClr val="accent1"/>
          </a:solidFill>
          <a:latin typeface="Arial" panose="020B0604020202020204" pitchFamily="34" charset="0"/>
        </a:defRPr>
      </a:lvl3pPr>
      <a:lvl4pPr algn="l" rtl="0" eaLnBrk="0" fontAlgn="base" hangingPunct="0">
        <a:lnSpc>
          <a:spcPct val="85000"/>
        </a:lnSpc>
        <a:spcBef>
          <a:spcPct val="0"/>
        </a:spcBef>
        <a:spcAft>
          <a:spcPct val="0"/>
        </a:spcAft>
        <a:defRPr sz="2400" b="1">
          <a:solidFill>
            <a:schemeClr val="accent1"/>
          </a:solidFill>
          <a:latin typeface="Arial" panose="020B0604020202020204" pitchFamily="34" charset="0"/>
        </a:defRPr>
      </a:lvl4pPr>
      <a:lvl5pPr algn="l" rtl="0" eaLnBrk="0" fontAlgn="base" hangingPunct="0">
        <a:lnSpc>
          <a:spcPct val="85000"/>
        </a:lnSpc>
        <a:spcBef>
          <a:spcPct val="0"/>
        </a:spcBef>
        <a:spcAft>
          <a:spcPct val="0"/>
        </a:spcAft>
        <a:defRPr sz="2400" b="1">
          <a:solidFill>
            <a:schemeClr val="accent1"/>
          </a:solidFill>
          <a:latin typeface="Arial" panose="020B0604020202020204" pitchFamily="34" charset="0"/>
        </a:defRPr>
      </a:lvl5pPr>
      <a:lvl6pPr marL="457200" algn="l" rtl="0" fontAlgn="base">
        <a:lnSpc>
          <a:spcPct val="85000"/>
        </a:lnSpc>
        <a:spcBef>
          <a:spcPct val="0"/>
        </a:spcBef>
        <a:spcAft>
          <a:spcPct val="0"/>
        </a:spcAft>
        <a:defRPr sz="2400" b="1">
          <a:solidFill>
            <a:schemeClr val="accent1"/>
          </a:solidFill>
          <a:latin typeface="Arial" panose="020B0604020202020204" pitchFamily="34" charset="0"/>
        </a:defRPr>
      </a:lvl6pPr>
      <a:lvl7pPr marL="914400" algn="l" rtl="0" fontAlgn="base">
        <a:lnSpc>
          <a:spcPct val="85000"/>
        </a:lnSpc>
        <a:spcBef>
          <a:spcPct val="0"/>
        </a:spcBef>
        <a:spcAft>
          <a:spcPct val="0"/>
        </a:spcAft>
        <a:defRPr sz="2400" b="1">
          <a:solidFill>
            <a:schemeClr val="accent1"/>
          </a:solidFill>
          <a:latin typeface="Arial" panose="020B0604020202020204" pitchFamily="34" charset="0"/>
        </a:defRPr>
      </a:lvl7pPr>
      <a:lvl8pPr marL="1371600" algn="l" rtl="0" fontAlgn="base">
        <a:lnSpc>
          <a:spcPct val="85000"/>
        </a:lnSpc>
        <a:spcBef>
          <a:spcPct val="0"/>
        </a:spcBef>
        <a:spcAft>
          <a:spcPct val="0"/>
        </a:spcAft>
        <a:defRPr sz="2400" b="1">
          <a:solidFill>
            <a:schemeClr val="accent1"/>
          </a:solidFill>
          <a:latin typeface="Arial" panose="020B0604020202020204" pitchFamily="34" charset="0"/>
        </a:defRPr>
      </a:lvl8pPr>
      <a:lvl9pPr marL="1828800" algn="l" rtl="0" fontAlgn="base">
        <a:lnSpc>
          <a:spcPct val="85000"/>
        </a:lnSpc>
        <a:spcBef>
          <a:spcPct val="0"/>
        </a:spcBef>
        <a:spcAft>
          <a:spcPct val="0"/>
        </a:spcAft>
        <a:defRPr sz="2400" b="1">
          <a:solidFill>
            <a:schemeClr val="accent1"/>
          </a:solidFill>
          <a:latin typeface="Arial" panose="020B0604020202020204" pitchFamily="34" charset="0"/>
        </a:defRPr>
      </a:lvl9pPr>
    </p:titleStyle>
    <p:bodyStyle>
      <a:lvl1pPr marL="292100" indent="-292100" algn="l" rtl="0" eaLnBrk="0" fontAlgn="base" hangingPunct="0">
        <a:lnSpc>
          <a:spcPct val="95000"/>
        </a:lnSpc>
        <a:spcBef>
          <a:spcPct val="60000"/>
        </a:spcBef>
        <a:spcAft>
          <a:spcPct val="15000"/>
        </a:spcAft>
        <a:buClr>
          <a:srgbClr val="999999"/>
        </a:buClr>
        <a:buSzPct val="80000"/>
        <a:buFont typeface="Arial" panose="020B0604020202020204" pitchFamily="34" charset="0"/>
        <a:buChar char="►"/>
        <a:defRPr sz="2400">
          <a:solidFill>
            <a:schemeClr val="accent1"/>
          </a:solidFill>
          <a:latin typeface="+mn-lt"/>
          <a:ea typeface="+mn-ea"/>
          <a:cs typeface="+mn-cs"/>
        </a:defRPr>
      </a:lvl1pPr>
      <a:lvl2pPr marL="685800" indent="-279400" algn="l" rtl="0" eaLnBrk="0" fontAlgn="base" hangingPunct="0">
        <a:lnSpc>
          <a:spcPct val="95000"/>
        </a:lnSpc>
        <a:spcBef>
          <a:spcPct val="30000"/>
        </a:spcBef>
        <a:spcAft>
          <a:spcPct val="0"/>
        </a:spcAft>
        <a:buClr>
          <a:srgbClr val="999999"/>
        </a:buClr>
        <a:buFont typeface="Arial" panose="020B0604020202020204" pitchFamily="34" charset="0"/>
        <a:buChar char="●"/>
        <a:defRPr sz="2000">
          <a:solidFill>
            <a:schemeClr val="accent1"/>
          </a:solidFill>
          <a:latin typeface="+mn-lt"/>
        </a:defRPr>
      </a:lvl2pPr>
      <a:lvl3pPr marL="1024255" indent="-224155" algn="l" rtl="0" eaLnBrk="0" fontAlgn="base" hangingPunct="0">
        <a:lnSpc>
          <a:spcPct val="95000"/>
        </a:lnSpc>
        <a:spcBef>
          <a:spcPct val="40000"/>
        </a:spcBef>
        <a:spcAft>
          <a:spcPct val="0"/>
        </a:spcAft>
        <a:buClr>
          <a:srgbClr val="999999"/>
        </a:buClr>
        <a:buFont typeface="Arial" panose="020B0604020202020204" pitchFamily="34" charset="0"/>
        <a:buChar char="○"/>
        <a:defRPr>
          <a:solidFill>
            <a:schemeClr val="accent1"/>
          </a:solidFill>
          <a:latin typeface="+mn-lt"/>
        </a:defRPr>
      </a:lvl3pPr>
      <a:lvl4pPr marL="1371600" indent="-233680" algn="l" rtl="0" eaLnBrk="0" fontAlgn="base" hangingPunct="0">
        <a:lnSpc>
          <a:spcPct val="95000"/>
        </a:lnSpc>
        <a:spcBef>
          <a:spcPct val="50000"/>
        </a:spcBef>
        <a:spcAft>
          <a:spcPct val="0"/>
        </a:spcAft>
        <a:buClr>
          <a:srgbClr val="999999"/>
        </a:buClr>
        <a:buSzPct val="120000"/>
        <a:buFont typeface="Arial" panose="020B0604020202020204" pitchFamily="34" charset="0"/>
        <a:buChar char="+"/>
        <a:defRPr sz="1600">
          <a:solidFill>
            <a:schemeClr val="accent1"/>
          </a:solidFill>
          <a:latin typeface="+mn-lt"/>
        </a:defRPr>
      </a:lvl4pPr>
      <a:lvl5pPr marL="1710055" indent="-224155" algn="l" rtl="0" eaLnBrk="0" fontAlgn="base" hangingPunct="0">
        <a:lnSpc>
          <a:spcPct val="95000"/>
        </a:lnSpc>
        <a:spcBef>
          <a:spcPct val="50000"/>
        </a:spcBef>
        <a:spcAft>
          <a:spcPct val="0"/>
        </a:spcAft>
        <a:buClr>
          <a:srgbClr val="999999"/>
        </a:buClr>
        <a:buFont typeface="Arial" panose="020B0604020202020204" pitchFamily="34" charset="0"/>
        <a:buChar char="–"/>
        <a:defRPr sz="1600">
          <a:solidFill>
            <a:schemeClr val="accent1"/>
          </a:solidFill>
          <a:latin typeface="+mn-lt"/>
        </a:defRPr>
      </a:lvl5pPr>
      <a:lvl6pPr marL="2167255" indent="-224155" algn="l" rtl="0" fontAlgn="base">
        <a:lnSpc>
          <a:spcPct val="95000"/>
        </a:lnSpc>
        <a:spcBef>
          <a:spcPct val="50000"/>
        </a:spcBef>
        <a:spcAft>
          <a:spcPct val="0"/>
        </a:spcAft>
        <a:buClr>
          <a:srgbClr val="999999"/>
        </a:buClr>
        <a:buFont typeface="Arial" panose="020B0604020202020204" pitchFamily="34" charset="0"/>
        <a:buChar char="–"/>
        <a:defRPr sz="1600">
          <a:solidFill>
            <a:schemeClr val="accent1"/>
          </a:solidFill>
          <a:latin typeface="+mn-lt"/>
        </a:defRPr>
      </a:lvl6pPr>
      <a:lvl7pPr marL="2624455" indent="-224155" algn="l" rtl="0" fontAlgn="base">
        <a:lnSpc>
          <a:spcPct val="95000"/>
        </a:lnSpc>
        <a:spcBef>
          <a:spcPct val="50000"/>
        </a:spcBef>
        <a:spcAft>
          <a:spcPct val="0"/>
        </a:spcAft>
        <a:buClr>
          <a:srgbClr val="999999"/>
        </a:buClr>
        <a:buFont typeface="Arial" panose="020B0604020202020204" pitchFamily="34" charset="0"/>
        <a:buChar char="–"/>
        <a:defRPr sz="1600">
          <a:solidFill>
            <a:schemeClr val="accent1"/>
          </a:solidFill>
          <a:latin typeface="+mn-lt"/>
        </a:defRPr>
      </a:lvl7pPr>
      <a:lvl8pPr marL="3081655" indent="-224155" algn="l" rtl="0" fontAlgn="base">
        <a:lnSpc>
          <a:spcPct val="95000"/>
        </a:lnSpc>
        <a:spcBef>
          <a:spcPct val="50000"/>
        </a:spcBef>
        <a:spcAft>
          <a:spcPct val="0"/>
        </a:spcAft>
        <a:buClr>
          <a:srgbClr val="999999"/>
        </a:buClr>
        <a:buFont typeface="Arial" panose="020B0604020202020204" pitchFamily="34" charset="0"/>
        <a:buChar char="–"/>
        <a:defRPr sz="1600">
          <a:solidFill>
            <a:schemeClr val="accent1"/>
          </a:solidFill>
          <a:latin typeface="+mn-lt"/>
        </a:defRPr>
      </a:lvl8pPr>
      <a:lvl9pPr marL="3538855" indent="-224155" algn="l" rtl="0" fontAlgn="base">
        <a:lnSpc>
          <a:spcPct val="95000"/>
        </a:lnSpc>
        <a:spcBef>
          <a:spcPct val="50000"/>
        </a:spcBef>
        <a:spcAft>
          <a:spcPct val="0"/>
        </a:spcAft>
        <a:buClr>
          <a:srgbClr val="999999"/>
        </a:buClr>
        <a:buFont typeface="Arial" panose="020B0604020202020204" pitchFamily="34" charset="0"/>
        <a:buChar char="–"/>
        <a:defRPr sz="1600">
          <a:solidFill>
            <a:schemeClr val="accent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5"/>
          <p:cNvSpPr>
            <a:spLocks noGrp="1" noChangeArrowheads="1"/>
          </p:cNvSpPr>
          <p:nvPr>
            <p:ph type="body" idx="1"/>
          </p:nvPr>
        </p:nvSpPr>
        <p:spPr bwMode="auto">
          <a:xfrm>
            <a:off x="457200" y="1441451"/>
            <a:ext cx="8229600" cy="448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altLang="zh-CN"/>
          </a:p>
          <a:p>
            <a:pPr lvl="4"/>
            <a:endParaRPr lang="en-US" altLang="zh-CN"/>
          </a:p>
        </p:txBody>
      </p:sp>
      <p:sp>
        <p:nvSpPr>
          <p:cNvPr id="1027" name="Text Box 5"/>
          <p:cNvSpPr txBox="1">
            <a:spLocks noChangeArrowheads="1"/>
          </p:cNvSpPr>
          <p:nvPr/>
        </p:nvSpPr>
        <p:spPr bwMode="auto">
          <a:xfrm>
            <a:off x="8388350" y="6468534"/>
            <a:ext cx="5334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spcBef>
                <a:spcPct val="50000"/>
              </a:spcBef>
              <a:buClrTx/>
              <a:buSzTx/>
              <a:buFontTx/>
              <a:buNone/>
              <a:defRPr/>
            </a:pPr>
            <a:fld id="{9835E405-302E-4B8C-A712-8393A171DFC6}" type="slidenum">
              <a:rPr lang="en-US" altLang="zh-CN" sz="1200" smtClean="0">
                <a:solidFill>
                  <a:srgbClr val="A6A6A6"/>
                </a:solidFill>
                <a:latin typeface="微软雅黑" panose="020B0503020204020204" pitchFamily="34" charset="-122"/>
                <a:ea typeface="微软雅黑" panose="020B0503020204020204" pitchFamily="34" charset="-122"/>
              </a:rPr>
            </a:fld>
            <a:endParaRPr lang="en-US" altLang="zh-CN" sz="1200">
              <a:solidFill>
                <a:srgbClr val="A6A6A6"/>
              </a:solidFill>
              <a:latin typeface="微软雅黑" panose="020B0503020204020204" pitchFamily="34" charset="-122"/>
              <a:ea typeface="微软雅黑" panose="020B0503020204020204" pitchFamily="34" charset="-122"/>
            </a:endParaRPr>
          </a:p>
        </p:txBody>
      </p:sp>
      <p:sp>
        <p:nvSpPr>
          <p:cNvPr id="1028" name="Rectangle 24"/>
          <p:cNvSpPr>
            <a:spLocks noGrp="1" noChangeArrowheads="1"/>
          </p:cNvSpPr>
          <p:nvPr>
            <p:ph type="title"/>
          </p:nvPr>
        </p:nvSpPr>
        <p:spPr bwMode="auto">
          <a:xfrm>
            <a:off x="457200" y="452967"/>
            <a:ext cx="822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endParaRPr lang="zh-CN" altLang="en-US"/>
          </a:p>
        </p:txBody>
      </p:sp>
      <p:grpSp>
        <p:nvGrpSpPr>
          <p:cNvPr id="1029" name="Group 4"/>
          <p:cNvGrpSpPr>
            <a:grpSpLocks noChangeAspect="1"/>
          </p:cNvGrpSpPr>
          <p:nvPr/>
        </p:nvGrpSpPr>
        <p:grpSpPr bwMode="auto">
          <a:xfrm>
            <a:off x="0" y="6538385"/>
            <a:ext cx="9144000" cy="317500"/>
            <a:chOff x="0" y="3089"/>
            <a:chExt cx="5760" cy="150"/>
          </a:xfrm>
        </p:grpSpPr>
        <p:sp>
          <p:nvSpPr>
            <p:cNvPr id="1035" name="Rectangle 5"/>
            <p:cNvSpPr>
              <a:spLocks noChangeArrowheads="1"/>
            </p:cNvSpPr>
            <p:nvPr/>
          </p:nvSpPr>
          <p:spPr bwMode="auto">
            <a:xfrm>
              <a:off x="276" y="3089"/>
              <a:ext cx="5484" cy="150"/>
            </a:xfrm>
            <a:prstGeom prst="rect">
              <a:avLst/>
            </a:prstGeom>
            <a:solidFill>
              <a:srgbClr val="D9D9D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defRPr/>
              </a:pPr>
              <a:endParaRPr lang="zh-CN" altLang="en-US" sz="1800">
                <a:solidFill>
                  <a:prstClr val="black"/>
                </a:solidFill>
              </a:endParaRPr>
            </a:p>
          </p:txBody>
        </p:sp>
        <p:sp>
          <p:nvSpPr>
            <p:cNvPr id="1036" name="Rectangle 6"/>
            <p:cNvSpPr>
              <a:spLocks noChangeArrowheads="1"/>
            </p:cNvSpPr>
            <p:nvPr/>
          </p:nvSpPr>
          <p:spPr bwMode="auto">
            <a:xfrm>
              <a:off x="0" y="3089"/>
              <a:ext cx="150" cy="150"/>
            </a:xfrm>
            <a:prstGeom prst="rect">
              <a:avLst/>
            </a:prstGeom>
            <a:solidFill>
              <a:srgbClr val="D7000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defRPr/>
              </a:pPr>
              <a:endParaRPr lang="zh-CN" altLang="en-US" sz="1800">
                <a:solidFill>
                  <a:prstClr val="black"/>
                </a:solidFill>
              </a:endParaRPr>
            </a:p>
          </p:txBody>
        </p:sp>
        <p:sp>
          <p:nvSpPr>
            <p:cNvPr id="1037" name="Rectangle 7"/>
            <p:cNvSpPr>
              <a:spLocks noChangeArrowheads="1"/>
            </p:cNvSpPr>
            <p:nvPr/>
          </p:nvSpPr>
          <p:spPr bwMode="auto">
            <a:xfrm>
              <a:off x="150" y="3089"/>
              <a:ext cx="76" cy="150"/>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defRPr/>
              </a:pPr>
              <a:endParaRPr lang="zh-CN" altLang="en-US" sz="1800">
                <a:solidFill>
                  <a:prstClr val="black"/>
                </a:solidFill>
              </a:endParaRPr>
            </a:p>
          </p:txBody>
        </p:sp>
        <p:sp>
          <p:nvSpPr>
            <p:cNvPr id="1038" name="Rectangle 8"/>
            <p:cNvSpPr>
              <a:spLocks noChangeArrowheads="1"/>
            </p:cNvSpPr>
            <p:nvPr/>
          </p:nvSpPr>
          <p:spPr bwMode="auto">
            <a:xfrm>
              <a:off x="226" y="3089"/>
              <a:ext cx="50" cy="150"/>
            </a:xfrm>
            <a:prstGeom prst="rect">
              <a:avLst/>
            </a:prstGeom>
            <a:solidFill>
              <a:srgbClr val="99999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defRPr/>
              </a:pPr>
              <a:endParaRPr lang="zh-CN" altLang="en-US" sz="1800">
                <a:solidFill>
                  <a:prstClr val="black"/>
                </a:solidFill>
              </a:endParaRPr>
            </a:p>
          </p:txBody>
        </p:sp>
      </p:grpSp>
      <p:sp>
        <p:nvSpPr>
          <p:cNvPr id="1030" name="矩形 11"/>
          <p:cNvSpPr>
            <a:spLocks noChangeArrowheads="1"/>
          </p:cNvSpPr>
          <p:nvPr/>
        </p:nvSpPr>
        <p:spPr bwMode="auto">
          <a:xfrm>
            <a:off x="7308304" y="6581432"/>
            <a:ext cx="136768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nchorCtr="1">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defRPr/>
            </a:pPr>
            <a:r>
              <a:rPr lang="en-US" altLang="zh-CN" sz="1000" smtClean="0">
                <a:solidFill>
                  <a:srgbClr val="595959"/>
                </a:solidFill>
                <a:latin typeface="微软雅黑" panose="020B0503020204020204" pitchFamily="34" charset="-122"/>
                <a:ea typeface="微软雅黑" panose="020B0503020204020204" pitchFamily="34" charset="-122"/>
              </a:rPr>
              <a:t>jtsang@bjtu.edu.cn</a:t>
            </a:r>
            <a:endParaRPr lang="zh-CN" altLang="en-US" sz="1000" dirty="0">
              <a:solidFill>
                <a:srgbClr val="595959"/>
              </a:solidFill>
              <a:latin typeface="微软雅黑" panose="020B0503020204020204" pitchFamily="34" charset="-122"/>
              <a:ea typeface="微软雅黑" panose="020B0503020204020204" pitchFamily="34" charset="-122"/>
            </a:endParaRPr>
          </a:p>
        </p:txBody>
      </p:sp>
      <p:sp>
        <p:nvSpPr>
          <p:cNvPr id="16" name="灯片编号占位符 1"/>
          <p:cNvSpPr txBox="1"/>
          <p:nvPr/>
        </p:nvSpPr>
        <p:spPr>
          <a:xfrm>
            <a:off x="8747126" y="6555317"/>
            <a:ext cx="404813" cy="294216"/>
          </a:xfrm>
          <a:prstGeom prst="rect">
            <a:avLst/>
          </a:prstGeom>
        </p:spPr>
        <p:txBody>
          <a:bodyPr tIns="72000" anchor="ctr" anchorCtr="1"/>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spcBef>
                <a:spcPct val="0"/>
              </a:spcBef>
              <a:buClrTx/>
              <a:buSzTx/>
              <a:buFontTx/>
              <a:buNone/>
              <a:defRPr/>
            </a:pPr>
            <a:fld id="{7CB4BE02-ED00-4DC9-B55E-FA8C60ECB73B}" type="slidenum">
              <a:rPr lang="zh-CN" altLang="en-US" sz="900" smtClean="0">
                <a:solidFill>
                  <a:srgbClr val="595959"/>
                </a:solidFill>
                <a:latin typeface="微软雅黑" panose="020B0503020204020204" pitchFamily="34" charset="-122"/>
                <a:ea typeface="微软雅黑" panose="020B0503020204020204" pitchFamily="34" charset="-122"/>
              </a:rPr>
            </a:fld>
            <a:endParaRPr lang="zh-CN" altLang="en-US" sz="900">
              <a:solidFill>
                <a:srgbClr val="595959"/>
              </a:solidFill>
              <a:latin typeface="微软雅黑" panose="020B0503020204020204" pitchFamily="34" charset="-122"/>
              <a:ea typeface="微软雅黑" panose="020B0503020204020204" pitchFamily="34" charset="-122"/>
            </a:endParaRPr>
          </a:p>
        </p:txBody>
      </p:sp>
      <p:cxnSp>
        <p:nvCxnSpPr>
          <p:cNvPr id="17" name="直接连接符 16"/>
          <p:cNvCxnSpPr/>
          <p:nvPr/>
        </p:nvCxnSpPr>
        <p:spPr>
          <a:xfrm>
            <a:off x="8820150" y="6656918"/>
            <a:ext cx="0" cy="118533"/>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56" r:id="rId1"/>
    <p:sldLayoutId id="2147483657" r:id="rId2"/>
    <p:sldLayoutId id="2147483658" r:id="rId3"/>
    <p:sldLayoutId id="2147483659" r:id="rId4"/>
    <p:sldLayoutId id="2147483660" r:id="rId5"/>
    <p:sldLayoutId id="2147483661" r:id="rId6"/>
    <p:sldLayoutId id="2147483662" r:id="rId7"/>
    <p:sldLayoutId id="2147483663" r:id="rId8"/>
    <p:sldLayoutId id="2147483664" r:id="rId9"/>
    <p:sldLayoutId id="2147483665" r:id="rId10"/>
    <p:sldLayoutId id="2147483666" r:id="rId11"/>
    <p:sldLayoutId id="2147483667" r:id="rId12"/>
    <p:sldLayoutId id="2147483668" r:id="rId13"/>
    <p:sldLayoutId id="2147483669" r:id="rId14"/>
    <p:sldLayoutId id="2147483670" r:id="rId15"/>
  </p:sldLayoutIdLst>
  <p:hf hdr="0" ftr="0" dt="0"/>
  <p:txStyles>
    <p:titleStyle>
      <a:lvl1pPr algn="ctr" rtl="0" eaLnBrk="1" fontAlgn="base" hangingPunct="1">
        <a:spcBef>
          <a:spcPct val="0"/>
        </a:spcBef>
        <a:spcAft>
          <a:spcPct val="0"/>
        </a:spcAft>
        <a:defRPr sz="2800" b="1">
          <a:solidFill>
            <a:srgbClr val="262626"/>
          </a:solidFill>
          <a:latin typeface="微软雅黑" panose="020B0503020204020204" pitchFamily="34" charset="-122"/>
          <a:ea typeface="微软雅黑" panose="020B0503020204020204" pitchFamily="34" charset="-122"/>
          <a:cs typeface="+mj-cs"/>
        </a:defRPr>
      </a:lvl1pPr>
      <a:lvl2pPr algn="ctr" rtl="0" eaLnBrk="1" fontAlgn="base" hangingPunct="1">
        <a:spcBef>
          <a:spcPct val="0"/>
        </a:spcBef>
        <a:spcAft>
          <a:spcPct val="0"/>
        </a:spcAft>
        <a:defRPr sz="2800" b="1">
          <a:solidFill>
            <a:srgbClr val="262626"/>
          </a:solidFill>
          <a:latin typeface="微软雅黑" panose="020B0503020204020204" pitchFamily="34" charset="-122"/>
          <a:ea typeface="微软雅黑" panose="020B0503020204020204" pitchFamily="34" charset="-122"/>
        </a:defRPr>
      </a:lvl2pPr>
      <a:lvl3pPr algn="ctr" rtl="0" eaLnBrk="1" fontAlgn="base" hangingPunct="1">
        <a:spcBef>
          <a:spcPct val="0"/>
        </a:spcBef>
        <a:spcAft>
          <a:spcPct val="0"/>
        </a:spcAft>
        <a:defRPr sz="2800" b="1">
          <a:solidFill>
            <a:srgbClr val="262626"/>
          </a:solidFill>
          <a:latin typeface="微软雅黑" panose="020B0503020204020204" pitchFamily="34" charset="-122"/>
          <a:ea typeface="微软雅黑" panose="020B0503020204020204" pitchFamily="34" charset="-122"/>
        </a:defRPr>
      </a:lvl3pPr>
      <a:lvl4pPr algn="ctr" rtl="0" eaLnBrk="1" fontAlgn="base" hangingPunct="1">
        <a:spcBef>
          <a:spcPct val="0"/>
        </a:spcBef>
        <a:spcAft>
          <a:spcPct val="0"/>
        </a:spcAft>
        <a:defRPr sz="2800" b="1">
          <a:solidFill>
            <a:srgbClr val="262626"/>
          </a:solidFill>
          <a:latin typeface="微软雅黑" panose="020B0503020204020204" pitchFamily="34" charset="-122"/>
          <a:ea typeface="微软雅黑" panose="020B0503020204020204" pitchFamily="34" charset="-122"/>
        </a:defRPr>
      </a:lvl4pPr>
      <a:lvl5pPr algn="ctr" rtl="0" eaLnBrk="1" fontAlgn="base" hangingPunct="1">
        <a:spcBef>
          <a:spcPct val="0"/>
        </a:spcBef>
        <a:spcAft>
          <a:spcPct val="0"/>
        </a:spcAft>
        <a:defRPr sz="2800" b="1">
          <a:solidFill>
            <a:srgbClr val="262626"/>
          </a:solidFill>
          <a:latin typeface="微软雅黑" panose="020B0503020204020204" pitchFamily="34" charset="-122"/>
          <a:ea typeface="微软雅黑" panose="020B0503020204020204" pitchFamily="34" charset="-122"/>
        </a:defRPr>
      </a:lvl5pPr>
      <a:lvl6pPr marL="457200"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6pPr>
      <a:lvl7pPr marL="914400"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7pPr>
      <a:lvl8pPr marL="1371600"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8pPr>
      <a:lvl9pPr marL="1828800"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9pPr>
    </p:titleStyle>
    <p:bodyStyle>
      <a:lvl1pPr marL="342900" indent="-342900" algn="l" rtl="0" eaLnBrk="1" fontAlgn="base" hangingPunct="1">
        <a:lnSpc>
          <a:spcPct val="150000"/>
        </a:lnSpc>
        <a:spcBef>
          <a:spcPct val="0"/>
        </a:spcBef>
        <a:spcAft>
          <a:spcPct val="0"/>
        </a:spcAft>
        <a:buFont typeface="Wingdings" panose="05000000000000000000" pitchFamily="2" charset="2"/>
        <a:buChar char="l"/>
        <a:defRPr>
          <a:solidFill>
            <a:srgbClr val="262626"/>
          </a:solidFill>
          <a:latin typeface="+mj-lt"/>
          <a:ea typeface="微软雅黑" panose="020B0503020204020204" pitchFamily="34" charset="-122"/>
          <a:cs typeface="+mn-cs"/>
        </a:defRPr>
      </a:lvl1pPr>
      <a:lvl2pPr marL="742950" indent="-285750" algn="l" rtl="0" eaLnBrk="1" fontAlgn="base" hangingPunct="1">
        <a:lnSpc>
          <a:spcPct val="120000"/>
        </a:lnSpc>
        <a:spcBef>
          <a:spcPct val="50000"/>
        </a:spcBef>
        <a:spcAft>
          <a:spcPct val="0"/>
        </a:spcAft>
        <a:buFont typeface="Wingdings" panose="05000000000000000000" pitchFamily="2" charset="2"/>
        <a:buChar char="à"/>
        <a:defRPr sz="1600">
          <a:solidFill>
            <a:srgbClr val="262626"/>
          </a:solidFill>
          <a:latin typeface="+mj-lt"/>
          <a:ea typeface="微软雅黑" panose="020B0503020204020204" pitchFamily="34" charset="-122"/>
        </a:defRPr>
      </a:lvl2pPr>
      <a:lvl3pPr marL="1200150" indent="-285750" algn="l" rtl="0" eaLnBrk="1" fontAlgn="base" hangingPunct="1">
        <a:lnSpc>
          <a:spcPct val="120000"/>
        </a:lnSpc>
        <a:spcBef>
          <a:spcPct val="50000"/>
        </a:spcBef>
        <a:spcAft>
          <a:spcPct val="0"/>
        </a:spcAft>
        <a:buFont typeface="楷体" panose="02010609060101010101" pitchFamily="49" charset="-122"/>
        <a:buChar char="-"/>
        <a:defRPr sz="1400">
          <a:solidFill>
            <a:srgbClr val="262626"/>
          </a:solidFill>
          <a:latin typeface="+mj-lt"/>
          <a:ea typeface="微软雅黑" panose="020B0503020204020204" pitchFamily="34" charset="-122"/>
        </a:defRPr>
      </a:lvl3pPr>
      <a:lvl4pPr marL="1600200" indent="-228600" algn="l" rtl="0" eaLnBrk="1" fontAlgn="base" hangingPunct="1">
        <a:lnSpc>
          <a:spcPct val="120000"/>
        </a:lnSpc>
        <a:spcBef>
          <a:spcPct val="50000"/>
        </a:spcBef>
        <a:spcAft>
          <a:spcPct val="0"/>
        </a:spcAft>
        <a:defRPr sz="1200">
          <a:solidFill>
            <a:srgbClr val="262626"/>
          </a:solidFill>
          <a:latin typeface="+mj-lt"/>
          <a:ea typeface="微软雅黑" panose="020B0503020204020204" pitchFamily="34" charset="-122"/>
        </a:defRPr>
      </a:lvl4pPr>
      <a:lvl5pPr marL="2057400" indent="-228600" algn="l" rtl="0" eaLnBrk="1" fontAlgn="base" hangingPunct="1">
        <a:lnSpc>
          <a:spcPct val="120000"/>
        </a:lnSpc>
        <a:spcBef>
          <a:spcPct val="20000"/>
        </a:spcBef>
        <a:spcAft>
          <a:spcPct val="0"/>
        </a:spcAft>
        <a:defRPr sz="1100">
          <a:solidFill>
            <a:srgbClr val="262626"/>
          </a:solidFill>
          <a:latin typeface="+mj-lt"/>
          <a:ea typeface="微软雅黑" panose="020B0503020204020204" pitchFamily="34" charset="-122"/>
        </a:defRPr>
      </a:lvl5pPr>
      <a:lvl6pPr marL="2514600" indent="-228600" algn="l" rtl="0" eaLnBrk="1" fontAlgn="base" hangingPunct="1">
        <a:lnSpc>
          <a:spcPct val="120000"/>
        </a:lnSpc>
        <a:spcBef>
          <a:spcPct val="20000"/>
        </a:spcBef>
        <a:spcAft>
          <a:spcPct val="0"/>
        </a:spcAft>
        <a:defRPr sz="1200">
          <a:solidFill>
            <a:schemeClr val="tx1"/>
          </a:solidFill>
          <a:latin typeface="+mj-lt"/>
          <a:ea typeface="+mn-ea"/>
        </a:defRPr>
      </a:lvl6pPr>
      <a:lvl7pPr marL="2971800" indent="-228600" algn="l" rtl="0" eaLnBrk="1" fontAlgn="base" hangingPunct="1">
        <a:lnSpc>
          <a:spcPct val="120000"/>
        </a:lnSpc>
        <a:spcBef>
          <a:spcPct val="20000"/>
        </a:spcBef>
        <a:spcAft>
          <a:spcPct val="0"/>
        </a:spcAft>
        <a:defRPr sz="1200">
          <a:solidFill>
            <a:schemeClr val="tx1"/>
          </a:solidFill>
          <a:latin typeface="+mj-lt"/>
          <a:ea typeface="+mn-ea"/>
        </a:defRPr>
      </a:lvl7pPr>
      <a:lvl8pPr marL="3429000" indent="-228600" algn="l" rtl="0" eaLnBrk="1" fontAlgn="base" hangingPunct="1">
        <a:lnSpc>
          <a:spcPct val="120000"/>
        </a:lnSpc>
        <a:spcBef>
          <a:spcPct val="20000"/>
        </a:spcBef>
        <a:spcAft>
          <a:spcPct val="0"/>
        </a:spcAft>
        <a:defRPr sz="1200">
          <a:solidFill>
            <a:schemeClr val="tx1"/>
          </a:solidFill>
          <a:latin typeface="+mj-lt"/>
          <a:ea typeface="+mn-ea"/>
        </a:defRPr>
      </a:lvl8pPr>
      <a:lvl9pPr marL="3886200" indent="-228600" algn="l" rtl="0" eaLnBrk="1" fontAlgn="base" hangingPunct="1">
        <a:lnSpc>
          <a:spcPct val="120000"/>
        </a:lnSpc>
        <a:spcBef>
          <a:spcPct val="20000"/>
        </a:spcBef>
        <a:spcAft>
          <a:spcPct val="0"/>
        </a:spcAft>
        <a:defRPr sz="12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5.tiff"/><Relationship Id="rId2" Type="http://schemas.openxmlformats.org/officeDocument/2006/relationships/image" Target="../media/image4.tiff"/><Relationship Id="rId1" Type="http://schemas.openxmlformats.org/officeDocument/2006/relationships/image" Target="../media/image3.tif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3.xml"/><Relationship Id="rId1" Type="http://schemas.openxmlformats.org/officeDocument/2006/relationships/image" Target="../media/image6.tiff"/></Relationships>
</file>

<file path=ppt/slides/_rels/slide13.xml.rels><?xml version="1.0" encoding="UTF-8" standalone="yes"?>
<Relationships xmlns="http://schemas.openxmlformats.org/package/2006/relationships"><Relationship Id="rId6" Type="http://schemas.openxmlformats.org/officeDocument/2006/relationships/notesSlide" Target="../notesSlides/notesSlide6.xml"/><Relationship Id="rId5" Type="http://schemas.openxmlformats.org/officeDocument/2006/relationships/slideLayout" Target="../slideLayouts/slideLayout3.xml"/><Relationship Id="rId4" Type="http://schemas.openxmlformats.org/officeDocument/2006/relationships/image" Target="../media/image11.png"/><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image" Target="../media/image8.png"/></Relationships>
</file>

<file path=ppt/slides/_rels/slide14.xml.rels><?xml version="1.0" encoding="UTF-8" standalone="yes"?>
<Relationships xmlns="http://schemas.openxmlformats.org/package/2006/relationships"><Relationship Id="rId7" Type="http://schemas.openxmlformats.org/officeDocument/2006/relationships/vmlDrawing" Target="../drawings/vmlDrawing1.vml"/><Relationship Id="rId6" Type="http://schemas.openxmlformats.org/officeDocument/2006/relationships/slideLayout" Target="../slideLayouts/slideLayout6.xml"/><Relationship Id="rId5" Type="http://schemas.openxmlformats.org/officeDocument/2006/relationships/image" Target="../media/image15.wmf"/><Relationship Id="rId4" Type="http://schemas.openxmlformats.org/officeDocument/2006/relationships/image" Target="../media/image14.emf"/><Relationship Id="rId3" Type="http://schemas.openxmlformats.org/officeDocument/2006/relationships/oleObject" Target="../embeddings/Workbook1.xls"/><Relationship Id="rId2" Type="http://schemas.openxmlformats.org/officeDocument/2006/relationships/image" Target="../media/image13.wmf"/><Relationship Id="rId1" Type="http://schemas.openxmlformats.org/officeDocument/2006/relationships/image" Target="../media/image12.wmf"/></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17.png"/><Relationship Id="rId1" Type="http://schemas.openxmlformats.org/officeDocument/2006/relationships/image" Target="../media/image1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8.tiff"/><Relationship Id="rId1" Type="http://schemas.openxmlformats.org/officeDocument/2006/relationships/image" Target="../media/image7.tiff"/></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hyperlink" Target="mailto:jtsang@bjtu.edu.cn" TargetMode="External"/><Relationship Id="rId1" Type="http://schemas.openxmlformats.org/officeDocument/2006/relationships/hyperlink" Target="mailto:lpjing@bjtu.edu.cn" TargetMode="Externa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9.tiff"/></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18.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5.xml"/><Relationship Id="rId2" Type="http://schemas.openxmlformats.org/officeDocument/2006/relationships/image" Target="../media/image19.png"/><Relationship Id="rId1" Type="http://schemas.openxmlformats.org/officeDocument/2006/relationships/image" Target="../media/image16.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3.xml"/><Relationship Id="rId2" Type="http://schemas.openxmlformats.org/officeDocument/2006/relationships/image" Target="../media/image21.png"/><Relationship Id="rId1" Type="http://schemas.openxmlformats.org/officeDocument/2006/relationships/image" Target="../media/image20.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23.png"/><Relationship Id="rId1" Type="http://schemas.openxmlformats.org/officeDocument/2006/relationships/image" Target="../media/image2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9" Type="http://schemas.openxmlformats.org/officeDocument/2006/relationships/image" Target="../media/image32.png"/><Relationship Id="rId8" Type="http://schemas.openxmlformats.org/officeDocument/2006/relationships/image" Target="../media/image31.png"/><Relationship Id="rId7" Type="http://schemas.openxmlformats.org/officeDocument/2006/relationships/image" Target="../media/image30.png"/><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 Id="rId3" Type="http://schemas.openxmlformats.org/officeDocument/2006/relationships/image" Target="../media/image26.png"/><Relationship Id="rId2" Type="http://schemas.openxmlformats.org/officeDocument/2006/relationships/image" Target="../media/image25.png"/><Relationship Id="rId11" Type="http://schemas.openxmlformats.org/officeDocument/2006/relationships/notesSlide" Target="../notesSlides/notesSlide12.xml"/><Relationship Id="rId10" Type="http://schemas.openxmlformats.org/officeDocument/2006/relationships/slideLayout" Target="../slideLayouts/slideLayout3.xml"/><Relationship Id="rId1" Type="http://schemas.openxmlformats.org/officeDocument/2006/relationships/image" Target="../media/image24.png"/></Relationships>
</file>

<file path=ppt/slides/_rels/slide29.xml.rels><?xml version="1.0" encoding="UTF-8" standalone="yes"?>
<Relationships xmlns="http://schemas.openxmlformats.org/package/2006/relationships"><Relationship Id="rId5" Type="http://schemas.openxmlformats.org/officeDocument/2006/relationships/notesSlide" Target="../notesSlides/notesSlide13.xml"/><Relationship Id="rId4" Type="http://schemas.openxmlformats.org/officeDocument/2006/relationships/slideLayout" Target="../slideLayouts/slideLayout3.xml"/><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image" Target="../media/image33.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7.jpe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9" Type="http://schemas.openxmlformats.org/officeDocument/2006/relationships/image" Target="../media/image44.png"/><Relationship Id="rId8" Type="http://schemas.openxmlformats.org/officeDocument/2006/relationships/image" Target="../media/image43.png"/><Relationship Id="rId7" Type="http://schemas.openxmlformats.org/officeDocument/2006/relationships/image" Target="../media/image42.png"/><Relationship Id="rId6" Type="http://schemas.openxmlformats.org/officeDocument/2006/relationships/image" Target="../media/image41.jpeg"/><Relationship Id="rId5" Type="http://schemas.openxmlformats.org/officeDocument/2006/relationships/image" Target="../media/image40.jpeg"/><Relationship Id="rId4" Type="http://schemas.openxmlformats.org/officeDocument/2006/relationships/image" Target="../media/image39.jpeg"/><Relationship Id="rId3" Type="http://schemas.openxmlformats.org/officeDocument/2006/relationships/image" Target="../media/image38.png"/><Relationship Id="rId2" Type="http://schemas.openxmlformats.org/officeDocument/2006/relationships/image" Target="../media/image37.png"/><Relationship Id="rId11" Type="http://schemas.openxmlformats.org/officeDocument/2006/relationships/slideLayout" Target="../slideLayouts/slideLayout3.xml"/><Relationship Id="rId10" Type="http://schemas.openxmlformats.org/officeDocument/2006/relationships/image" Target="../media/image45.png"/><Relationship Id="rId1" Type="http://schemas.openxmlformats.org/officeDocument/2006/relationships/image" Target="../media/image36.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3.xml"/><Relationship Id="rId1" Type="http://schemas.openxmlformats.org/officeDocument/2006/relationships/image" Target="../media/image46.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3.xml"/><Relationship Id="rId1" Type="http://schemas.openxmlformats.org/officeDocument/2006/relationships/image" Target="../media/image10.tiff"/></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3.xml"/><Relationship Id="rId1" Type="http://schemas.openxmlformats.org/officeDocument/2006/relationships/image" Target="../media/image11.tiff"/></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2.tif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5" Type="http://schemas.openxmlformats.org/officeDocument/2006/relationships/notesSlide" Target="../notesSlides/notesSlide20.xml"/><Relationship Id="rId4" Type="http://schemas.openxmlformats.org/officeDocument/2006/relationships/slideLayout" Target="../slideLayouts/slideLayout3.xml"/><Relationship Id="rId3" Type="http://schemas.openxmlformats.org/officeDocument/2006/relationships/image" Target="../media/image15.tiff"/><Relationship Id="rId2" Type="http://schemas.openxmlformats.org/officeDocument/2006/relationships/image" Target="../media/image14.tiff"/><Relationship Id="rId1" Type="http://schemas.openxmlformats.org/officeDocument/2006/relationships/image" Target="../media/image13.tiff"/></Relationships>
</file>

<file path=ppt/slides/_rels/slide41.xml.rels><?xml version="1.0" encoding="UTF-8" standalone="yes"?>
<Relationships xmlns="http://schemas.openxmlformats.org/package/2006/relationships"><Relationship Id="rId4" Type="http://schemas.openxmlformats.org/officeDocument/2006/relationships/notesSlide" Target="../notesSlides/notesSlide21.xml"/><Relationship Id="rId3" Type="http://schemas.openxmlformats.org/officeDocument/2006/relationships/slideLayout" Target="../slideLayouts/slideLayout3.xml"/><Relationship Id="rId2" Type="http://schemas.openxmlformats.org/officeDocument/2006/relationships/image" Target="../media/image17.tiff"/><Relationship Id="rId1" Type="http://schemas.openxmlformats.org/officeDocument/2006/relationships/image" Target="../media/image16.tiff"/></Relationships>
</file>

<file path=ppt/slides/_rels/slide42.xml.rels><?xml version="1.0" encoding="UTF-8" standalone="yes"?>
<Relationships xmlns="http://schemas.openxmlformats.org/package/2006/relationships"><Relationship Id="rId5" Type="http://schemas.openxmlformats.org/officeDocument/2006/relationships/notesSlide" Target="../notesSlides/notesSlide22.xml"/><Relationship Id="rId4" Type="http://schemas.openxmlformats.org/officeDocument/2006/relationships/slideLayout" Target="../slideLayouts/slideLayout3.xml"/><Relationship Id="rId3" Type="http://schemas.openxmlformats.org/officeDocument/2006/relationships/image" Target="../media/image20.tiff"/><Relationship Id="rId2" Type="http://schemas.openxmlformats.org/officeDocument/2006/relationships/image" Target="../media/image19.tiff"/><Relationship Id="rId1" Type="http://schemas.openxmlformats.org/officeDocument/2006/relationships/image" Target="../media/image18.tiff"/></Relationships>
</file>

<file path=ppt/slides/_rels/slide43.xml.rels><?xml version="1.0" encoding="UTF-8" standalone="yes"?>
<Relationships xmlns="http://schemas.openxmlformats.org/package/2006/relationships"><Relationship Id="rId4" Type="http://schemas.openxmlformats.org/officeDocument/2006/relationships/notesSlide" Target="../notesSlides/notesSlide23.xml"/><Relationship Id="rId3" Type="http://schemas.openxmlformats.org/officeDocument/2006/relationships/slideLayout" Target="../slideLayouts/slideLayout3.xml"/><Relationship Id="rId2" Type="http://schemas.openxmlformats.org/officeDocument/2006/relationships/image" Target="../media/image22.tiff"/><Relationship Id="rId1" Type="http://schemas.openxmlformats.org/officeDocument/2006/relationships/image" Target="../media/image21.tiff"/></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3.tiff"/></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4.tiff"/></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hyperlink" Target="http://faculty.bjtu.edu.cn/9167/" TargetMode="External"/><Relationship Id="rId7" Type="http://schemas.openxmlformats.org/officeDocument/2006/relationships/hyperlink" Target="mailto:wj@bjtu.edu.cn" TargetMode="External"/><Relationship Id="rId6" Type="http://schemas.openxmlformats.org/officeDocument/2006/relationships/hyperlink" Target="http://faculty.bjtu.edu.cn/9129/" TargetMode="External"/><Relationship Id="rId5" Type="http://schemas.openxmlformats.org/officeDocument/2006/relationships/hyperlink" Target="mailto:jtsang@bjtu.edu.cn" TargetMode="External"/><Relationship Id="rId4" Type="http://schemas.openxmlformats.org/officeDocument/2006/relationships/hyperlink" Target="http://faculty.bjtu.edu.cn/8793/" TargetMode="External"/><Relationship Id="rId3" Type="http://schemas.openxmlformats.org/officeDocument/2006/relationships/hyperlink" Target="mailto:hywan@bjtu.edu.cn" TargetMode="External"/><Relationship Id="rId2" Type="http://schemas.openxmlformats.org/officeDocument/2006/relationships/hyperlink" Target="http://faculty.bjtu.edu.cn/8249/" TargetMode="External"/><Relationship Id="rId10" Type="http://schemas.openxmlformats.org/officeDocument/2006/relationships/notesSlide" Target="../notesSlides/notesSlide25.xml"/><Relationship Id="rId1" Type="http://schemas.openxmlformats.org/officeDocument/2006/relationships/hyperlink" Target="mailto:lpjing@bjtu.edu.cn"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tiff"/></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566057" y="1988929"/>
            <a:ext cx="8077200" cy="829945"/>
          </a:xfrm>
          <a:prstGeom prst="rect">
            <a:avLst/>
          </a:prstGeom>
        </p:spPr>
        <p:txBody>
          <a:bodyPr wrap="square" anchor="ctr">
            <a:spAutoFit/>
          </a:bodyPr>
          <a:lstStyle/>
          <a:p>
            <a:pPr algn="ctr">
              <a:spcBef>
                <a:spcPts val="0"/>
              </a:spcBef>
              <a:buNone/>
            </a:pPr>
            <a:r>
              <a:rPr lang="zh-CN" altLang="en-US" sz="4800" b="1" dirty="0" smtClean="0">
                <a:latin typeface="微软雅黑" panose="020B0503020204020204" pitchFamily="34" charset="-122"/>
                <a:ea typeface="微软雅黑" panose="020B0503020204020204" pitchFamily="34" charset="-122"/>
              </a:rPr>
              <a:t>第</a:t>
            </a:r>
            <a:r>
              <a:rPr lang="en-US" altLang="zh-CN" sz="4800" b="1" dirty="0" smtClean="0">
                <a:latin typeface="微软雅黑" panose="020B0503020204020204" pitchFamily="34" charset="-122"/>
                <a:ea typeface="微软雅黑" panose="020B0503020204020204" pitchFamily="34" charset="-122"/>
              </a:rPr>
              <a:t>1</a:t>
            </a:r>
            <a:r>
              <a:rPr lang="zh-CN" altLang="en-US" sz="4800" b="1" dirty="0" smtClean="0">
                <a:latin typeface="微软雅黑" panose="020B0503020204020204" pitchFamily="34" charset="-122"/>
                <a:ea typeface="微软雅黑" panose="020B0503020204020204" pitchFamily="34" charset="-122"/>
              </a:rPr>
              <a:t>章  绪论</a:t>
            </a:r>
            <a:endParaRPr lang="en-US" altLang="zh-CN" sz="4800" b="1" dirty="0" smtClean="0">
              <a:latin typeface="微软雅黑" panose="020B0503020204020204" pitchFamily="34" charset="-122"/>
              <a:ea typeface="微软雅黑" panose="020B0503020204020204" pitchFamily="34" charset="-122"/>
            </a:endParaRPr>
          </a:p>
        </p:txBody>
      </p:sp>
      <p:sp>
        <p:nvSpPr>
          <p:cNvPr id="5" name="矩形 4"/>
          <p:cNvSpPr/>
          <p:nvPr/>
        </p:nvSpPr>
        <p:spPr>
          <a:xfrm>
            <a:off x="609600" y="3916977"/>
            <a:ext cx="8077200" cy="400110"/>
          </a:xfrm>
          <a:prstGeom prst="rect">
            <a:avLst/>
          </a:prstGeom>
        </p:spPr>
        <p:txBody>
          <a:bodyPr wrap="square" anchor="ctr">
            <a:spAutoFit/>
          </a:bodyPr>
          <a:lstStyle/>
          <a:p>
            <a:pPr algn="ctr">
              <a:buNone/>
            </a:pPr>
            <a:r>
              <a:rPr lang="zh-CN" altLang="en-US" sz="2000" b="1" dirty="0" smtClean="0">
                <a:latin typeface="微软雅黑" panose="020B0503020204020204" pitchFamily="34" charset="-122"/>
                <a:ea typeface="微软雅黑" panose="020B0503020204020204" pitchFamily="34" charset="-122"/>
              </a:rPr>
              <a:t>北京交通大学</a:t>
            </a:r>
            <a:r>
              <a:rPr lang="en-US" altLang="zh-CN" sz="2000" b="1" dirty="0" smtClean="0">
                <a:latin typeface="微软雅黑" panose="020B0503020204020204" pitchFamily="34" charset="-122"/>
                <a:ea typeface="微软雅黑" panose="020B0503020204020204" pitchFamily="34" charset="-122"/>
              </a:rPr>
              <a:t>《</a:t>
            </a:r>
            <a:r>
              <a:rPr lang="zh-CN" altLang="en-US" sz="2000" b="1" dirty="0">
                <a:latin typeface="微软雅黑" panose="020B0503020204020204" pitchFamily="34" charset="-122"/>
                <a:ea typeface="微软雅黑" panose="020B0503020204020204" pitchFamily="34" charset="-122"/>
              </a:rPr>
              <a:t>机器学习</a:t>
            </a:r>
            <a:r>
              <a:rPr lang="en-US" altLang="zh-CN" sz="2000" b="1" dirty="0" smtClean="0">
                <a:latin typeface="微软雅黑" panose="020B0503020204020204" pitchFamily="34" charset="-122"/>
                <a:ea typeface="微软雅黑" panose="020B0503020204020204" pitchFamily="34" charset="-122"/>
              </a:rPr>
              <a:t>》</a:t>
            </a:r>
            <a:r>
              <a:rPr lang="zh-CN" altLang="en-US" sz="2000" b="1" dirty="0" smtClean="0">
                <a:latin typeface="微软雅黑" panose="020B0503020204020204" pitchFamily="34" charset="-122"/>
                <a:ea typeface="微软雅黑" panose="020B0503020204020204" pitchFamily="34" charset="-122"/>
              </a:rPr>
              <a:t>课程组</a:t>
            </a:r>
            <a:endParaRPr lang="zh-CN" altLang="en-US" sz="2000" b="1"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90600" y="180000"/>
            <a:ext cx="7772400" cy="470898"/>
          </a:xfrm>
        </p:spPr>
        <p:txBody>
          <a:bodyPr/>
          <a:lstStyle/>
          <a:p>
            <a:r>
              <a:rPr lang="zh-CN" altLang="en-US" dirty="0" smtClean="0">
                <a:solidFill>
                  <a:schemeClr val="tx1"/>
                </a:solidFill>
              </a:rPr>
              <a:t>什么是机器学习？</a:t>
            </a:r>
            <a:endParaRPr lang="zh-CN" altLang="en-US" dirty="0">
              <a:solidFill>
                <a:schemeClr val="tx1"/>
              </a:solidFill>
            </a:endParaRPr>
          </a:p>
        </p:txBody>
      </p:sp>
      <p:pic>
        <p:nvPicPr>
          <p:cNvPr id="3" name="图片 2"/>
          <p:cNvPicPr>
            <a:picLocks noChangeAspect="1"/>
          </p:cNvPicPr>
          <p:nvPr/>
        </p:nvPicPr>
        <p:blipFill>
          <a:blip r:embed="rId1"/>
          <a:stretch>
            <a:fillRect/>
          </a:stretch>
        </p:blipFill>
        <p:spPr>
          <a:xfrm>
            <a:off x="0" y="1012954"/>
            <a:ext cx="1470074" cy="1447800"/>
          </a:xfrm>
          <a:prstGeom prst="rect">
            <a:avLst/>
          </a:prstGeom>
        </p:spPr>
      </p:pic>
      <p:sp>
        <p:nvSpPr>
          <p:cNvPr id="5" name="矩形 4"/>
          <p:cNvSpPr/>
          <p:nvPr/>
        </p:nvSpPr>
        <p:spPr>
          <a:xfrm>
            <a:off x="1470074" y="914400"/>
            <a:ext cx="7673926" cy="1938992"/>
          </a:xfrm>
          <a:prstGeom prst="rect">
            <a:avLst/>
          </a:prstGeom>
        </p:spPr>
        <p:txBody>
          <a:bodyPr wrap="square">
            <a:spAutoFit/>
          </a:bodyPr>
          <a:lstStyle/>
          <a:p>
            <a:pPr>
              <a:buClr>
                <a:srgbClr val="0000FF"/>
              </a:buClr>
            </a:pPr>
            <a:r>
              <a:rPr lang="en-US" altLang="zh-CN" sz="2400" b="1" dirty="0" smtClean="0">
                <a:latin typeface="Calibri" panose="020F0502020204030204" charset="0"/>
              </a:rPr>
              <a:t> Machine </a:t>
            </a:r>
            <a:r>
              <a:rPr lang="en-US" altLang="zh-CN" sz="2400" b="1" dirty="0">
                <a:latin typeface="Calibri" panose="020F0502020204030204" charset="0"/>
              </a:rPr>
              <a:t>learning</a:t>
            </a:r>
            <a:r>
              <a:rPr lang="en-US" altLang="zh-CN" sz="2400" dirty="0">
                <a:latin typeface="Calibri" panose="020F0502020204030204" charset="0"/>
              </a:rPr>
              <a:t>, a branch of </a:t>
            </a:r>
            <a:r>
              <a:rPr lang="en-US" altLang="zh-CN" sz="2400" dirty="0">
                <a:solidFill>
                  <a:srgbClr val="0000FF"/>
                </a:solidFill>
                <a:latin typeface="Calibri" panose="020F0502020204030204" charset="0"/>
              </a:rPr>
              <a:t>artificial intelligence</a:t>
            </a:r>
            <a:r>
              <a:rPr lang="en-US" altLang="zh-CN" sz="2400" dirty="0">
                <a:latin typeface="Calibri" panose="020F0502020204030204" charset="0"/>
              </a:rPr>
              <a:t>, is a scientific discipline concerned with the design and development of </a:t>
            </a:r>
            <a:r>
              <a:rPr lang="en-US" altLang="zh-CN" sz="2400" dirty="0">
                <a:solidFill>
                  <a:srgbClr val="0000FF"/>
                </a:solidFill>
                <a:latin typeface="Calibri" panose="020F0502020204030204" charset="0"/>
              </a:rPr>
              <a:t>algorithms </a:t>
            </a:r>
            <a:r>
              <a:rPr lang="en-US" altLang="zh-CN" sz="2400" dirty="0">
                <a:latin typeface="Calibri" panose="020F0502020204030204" charset="0"/>
              </a:rPr>
              <a:t>that take as input empirical </a:t>
            </a:r>
            <a:r>
              <a:rPr lang="en-US" altLang="zh-CN" sz="2400" dirty="0">
                <a:solidFill>
                  <a:srgbClr val="0000FF"/>
                </a:solidFill>
                <a:latin typeface="Calibri" panose="020F0502020204030204" charset="0"/>
              </a:rPr>
              <a:t>data</a:t>
            </a:r>
            <a:r>
              <a:rPr lang="en-US" altLang="zh-CN" sz="2400" dirty="0">
                <a:latin typeface="Calibri" panose="020F0502020204030204" charset="0"/>
              </a:rPr>
              <a:t>, and yield patterns or predictions thought to be features of the </a:t>
            </a:r>
            <a:r>
              <a:rPr lang="en-US" altLang="zh-CN" sz="2400" dirty="0">
                <a:solidFill>
                  <a:srgbClr val="0000FF"/>
                </a:solidFill>
                <a:latin typeface="Calibri" panose="020F0502020204030204" charset="0"/>
              </a:rPr>
              <a:t>underlying mechanism </a:t>
            </a:r>
            <a:r>
              <a:rPr lang="en-US" altLang="zh-CN" sz="2400" dirty="0">
                <a:latin typeface="Calibri" panose="020F0502020204030204" charset="0"/>
              </a:rPr>
              <a:t>that generated the data </a:t>
            </a:r>
            <a:endParaRPr lang="en-US" altLang="zh-CN" sz="2400" dirty="0"/>
          </a:p>
        </p:txBody>
      </p:sp>
      <p:pic>
        <p:nvPicPr>
          <p:cNvPr id="6" name="图片 5"/>
          <p:cNvPicPr>
            <a:picLocks noChangeAspect="1"/>
          </p:cNvPicPr>
          <p:nvPr/>
        </p:nvPicPr>
        <p:blipFill>
          <a:blip r:embed="rId2"/>
          <a:stretch>
            <a:fillRect/>
          </a:stretch>
        </p:blipFill>
        <p:spPr>
          <a:xfrm>
            <a:off x="468181" y="3143788"/>
            <a:ext cx="4838856" cy="2963208"/>
          </a:xfrm>
          <a:prstGeom prst="rect">
            <a:avLst/>
          </a:prstGeom>
        </p:spPr>
      </p:pic>
      <p:pic>
        <p:nvPicPr>
          <p:cNvPr id="7" name="图片 6"/>
          <p:cNvPicPr>
            <a:picLocks noChangeAspect="1"/>
          </p:cNvPicPr>
          <p:nvPr/>
        </p:nvPicPr>
        <p:blipFill>
          <a:blip r:embed="rId3"/>
          <a:stretch>
            <a:fillRect/>
          </a:stretch>
        </p:blipFill>
        <p:spPr>
          <a:xfrm>
            <a:off x="6046626" y="2921888"/>
            <a:ext cx="2711892" cy="3185108"/>
          </a:xfrm>
          <a:prstGeom prst="rect">
            <a:avLst/>
          </a:prstGeom>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90600" y="180000"/>
            <a:ext cx="7772400" cy="470898"/>
          </a:xfrm>
        </p:spPr>
        <p:txBody>
          <a:bodyPr/>
          <a:lstStyle/>
          <a:p>
            <a:r>
              <a:rPr lang="zh-CN" altLang="en-US" dirty="0" smtClean="0">
                <a:solidFill>
                  <a:schemeClr val="tx1"/>
                </a:solidFill>
              </a:rPr>
              <a:t>什么是机器学习？</a:t>
            </a:r>
            <a:endParaRPr lang="zh-CN" altLang="en-US" dirty="0">
              <a:solidFill>
                <a:schemeClr val="tx1"/>
              </a:solidFill>
            </a:endParaRPr>
          </a:p>
        </p:txBody>
      </p:sp>
      <p:sp>
        <p:nvSpPr>
          <p:cNvPr id="5" name="矩形 4"/>
          <p:cNvSpPr/>
          <p:nvPr/>
        </p:nvSpPr>
        <p:spPr>
          <a:xfrm>
            <a:off x="228600" y="1143000"/>
            <a:ext cx="7673926" cy="461665"/>
          </a:xfrm>
          <a:prstGeom prst="rect">
            <a:avLst/>
          </a:prstGeom>
        </p:spPr>
        <p:txBody>
          <a:bodyPr wrap="square">
            <a:spAutoFit/>
          </a:bodyPr>
          <a:lstStyle/>
          <a:p>
            <a:pPr>
              <a:buClr>
                <a:srgbClr val="0000FF"/>
              </a:buClr>
            </a:pPr>
            <a:r>
              <a:rPr lang="en-US" altLang="zh-CN" sz="2400" b="1" dirty="0" smtClean="0">
                <a:latin typeface="Calibri" panose="020F0502020204030204" charset="0"/>
              </a:rPr>
              <a:t> Easy part: </a:t>
            </a:r>
            <a:r>
              <a:rPr lang="en-US" altLang="zh-CN" sz="2400" dirty="0" smtClean="0">
                <a:latin typeface="Calibri" panose="020F0502020204030204" charset="0"/>
              </a:rPr>
              <a:t>machine</a:t>
            </a:r>
            <a:endParaRPr lang="en-US" altLang="zh-CN" sz="2400" dirty="0"/>
          </a:p>
        </p:txBody>
      </p:sp>
      <p:sp>
        <p:nvSpPr>
          <p:cNvPr id="8" name="矩形 7"/>
          <p:cNvSpPr/>
          <p:nvPr/>
        </p:nvSpPr>
        <p:spPr>
          <a:xfrm>
            <a:off x="-152400" y="1905000"/>
            <a:ext cx="7673926" cy="2185214"/>
          </a:xfrm>
          <a:prstGeom prst="rect">
            <a:avLst/>
          </a:prstGeom>
        </p:spPr>
        <p:txBody>
          <a:bodyPr wrap="square">
            <a:spAutoFit/>
          </a:bodyPr>
          <a:lstStyle/>
          <a:p>
            <a:pPr marL="355600" lvl="1" algn="just">
              <a:lnSpc>
                <a:spcPct val="150000"/>
              </a:lnSpc>
              <a:spcBef>
                <a:spcPts val="600"/>
              </a:spcBef>
              <a:spcAft>
                <a:spcPts val="600"/>
              </a:spcAft>
              <a:buClr>
                <a:srgbClr val="0000FF"/>
              </a:buClr>
            </a:pPr>
            <a:r>
              <a:rPr lang="en-US" altLang="zh-CN" sz="2400" b="1" dirty="0" smtClean="0">
                <a:latin typeface="Calibri" panose="020F0502020204030204" charset="0"/>
              </a:rPr>
              <a:t> Hart part: </a:t>
            </a:r>
            <a:r>
              <a:rPr lang="en-US" altLang="zh-CN" sz="2400" dirty="0" smtClean="0">
                <a:latin typeface="Calibri" panose="020F0502020204030204" charset="0"/>
              </a:rPr>
              <a:t>learning</a:t>
            </a:r>
            <a:endParaRPr lang="en-US" altLang="zh-CN" sz="2400" b="1" dirty="0"/>
          </a:p>
          <a:p>
            <a:pPr marL="723900" lvl="2" indent="-279400" algn="just">
              <a:lnSpc>
                <a:spcPct val="150000"/>
              </a:lnSpc>
              <a:spcBef>
                <a:spcPts val="600"/>
              </a:spcBef>
              <a:spcAft>
                <a:spcPts val="600"/>
              </a:spcAft>
              <a:buClr>
                <a:srgbClr val="7030A0"/>
              </a:buClr>
              <a:buFont typeface="Wingdings" panose="05000000000000000000" pitchFamily="2" charset="2"/>
              <a:buChar char="l"/>
            </a:pPr>
            <a:r>
              <a:rPr lang="en-US" altLang="zh-CN" sz="2000" dirty="0" smtClean="0"/>
              <a:t>Methods that can help generalize information from the observed data so that it can be used to make better decisions in the future</a:t>
            </a:r>
            <a:endParaRPr lang="en-US" altLang="zh-CN" sz="2400" dirty="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90600" y="180000"/>
            <a:ext cx="7772400" cy="470898"/>
          </a:xfrm>
        </p:spPr>
        <p:txBody>
          <a:bodyPr/>
          <a:lstStyle/>
          <a:p>
            <a:r>
              <a:rPr lang="zh-CN" altLang="en-US" dirty="0" smtClean="0">
                <a:solidFill>
                  <a:schemeClr val="tx1"/>
                </a:solidFill>
              </a:rPr>
              <a:t>什么是机器学习</a:t>
            </a:r>
            <a:endParaRPr lang="zh-CN" altLang="en-US" dirty="0">
              <a:solidFill>
                <a:schemeClr val="tx1"/>
              </a:solidFill>
            </a:endParaRPr>
          </a:p>
        </p:txBody>
      </p:sp>
      <p:sp>
        <p:nvSpPr>
          <p:cNvPr id="5" name="矩形 4"/>
          <p:cNvSpPr/>
          <p:nvPr/>
        </p:nvSpPr>
        <p:spPr>
          <a:xfrm>
            <a:off x="152400" y="990600"/>
            <a:ext cx="7673926" cy="3013133"/>
          </a:xfrm>
          <a:prstGeom prst="rect">
            <a:avLst/>
          </a:prstGeom>
        </p:spPr>
        <p:txBody>
          <a:bodyPr wrap="square">
            <a:spAutoFit/>
          </a:bodyPr>
          <a:lstStyle/>
          <a:p>
            <a:pPr marL="355600" lvl="1" algn="just">
              <a:lnSpc>
                <a:spcPct val="150000"/>
              </a:lnSpc>
              <a:spcBef>
                <a:spcPts val="600"/>
              </a:spcBef>
              <a:spcAft>
                <a:spcPts val="600"/>
              </a:spcAft>
              <a:buClr>
                <a:srgbClr val="0000FF"/>
              </a:buClr>
            </a:pPr>
            <a:r>
              <a:rPr lang="en-US" altLang="zh-CN" sz="2400" b="1" dirty="0" smtClean="0">
                <a:latin typeface="Calibri" panose="020F0502020204030204" charset="0"/>
              </a:rPr>
              <a:t> Study</a:t>
            </a:r>
            <a:r>
              <a:rPr lang="en-US" altLang="zh-CN" sz="2400" b="1" dirty="0">
                <a:latin typeface="Calibri" panose="020F0502020204030204" charset="0"/>
              </a:rPr>
              <a:t> </a:t>
            </a:r>
            <a:r>
              <a:rPr lang="en-US" altLang="zh-CN" sz="2400" b="1" dirty="0" smtClean="0">
                <a:latin typeface="Calibri" panose="020F0502020204030204" charset="0"/>
              </a:rPr>
              <a:t>of algorithms that</a:t>
            </a:r>
            <a:endParaRPr lang="en-US" altLang="zh-CN" sz="2400" b="1" dirty="0"/>
          </a:p>
          <a:p>
            <a:pPr marL="723900" lvl="2" indent="-279400" algn="just">
              <a:lnSpc>
                <a:spcPct val="150000"/>
              </a:lnSpc>
              <a:spcBef>
                <a:spcPts val="600"/>
              </a:spcBef>
              <a:spcAft>
                <a:spcPts val="600"/>
              </a:spcAft>
              <a:buClr>
                <a:srgbClr val="7030A0"/>
              </a:buClr>
              <a:buFont typeface="Wingdings" panose="05000000000000000000" pitchFamily="2" charset="2"/>
              <a:buChar char="l"/>
            </a:pPr>
            <a:r>
              <a:rPr lang="en-US" altLang="zh-CN" sz="2000" b="1" dirty="0" smtClean="0"/>
              <a:t>Automatically improve their performance</a:t>
            </a:r>
            <a:endParaRPr lang="en-US" altLang="zh-CN" sz="2000" b="1" dirty="0" smtClean="0"/>
          </a:p>
          <a:p>
            <a:pPr marL="723900" lvl="2" indent="-279400" algn="just">
              <a:lnSpc>
                <a:spcPct val="150000"/>
              </a:lnSpc>
              <a:spcBef>
                <a:spcPts val="600"/>
              </a:spcBef>
              <a:spcAft>
                <a:spcPts val="600"/>
              </a:spcAft>
              <a:buClr>
                <a:srgbClr val="7030A0"/>
              </a:buClr>
              <a:buFont typeface="Wingdings" panose="05000000000000000000" pitchFamily="2" charset="2"/>
              <a:buChar char="l"/>
            </a:pPr>
            <a:r>
              <a:rPr lang="en-US" altLang="zh-CN" sz="2000" b="1" dirty="0" smtClean="0">
                <a:latin typeface="Calibri" panose="020F0502020204030204" charset="0"/>
              </a:rPr>
              <a:t>At some </a:t>
            </a:r>
            <a:r>
              <a:rPr lang="en-US" altLang="zh-CN" sz="2000" b="1" u="sng" dirty="0" smtClean="0">
                <a:latin typeface="Calibri" panose="020F0502020204030204" charset="0"/>
              </a:rPr>
              <a:t>task</a:t>
            </a:r>
            <a:endParaRPr lang="en-US" altLang="zh-CN" sz="2000" b="1" u="sng" dirty="0" smtClean="0">
              <a:latin typeface="Calibri" panose="020F0502020204030204" charset="0"/>
            </a:endParaRPr>
          </a:p>
          <a:p>
            <a:pPr marL="723900" lvl="2" indent="-279400" algn="just">
              <a:lnSpc>
                <a:spcPct val="150000"/>
              </a:lnSpc>
              <a:spcBef>
                <a:spcPts val="600"/>
              </a:spcBef>
              <a:spcAft>
                <a:spcPts val="600"/>
              </a:spcAft>
              <a:buClr>
                <a:srgbClr val="7030A0"/>
              </a:buClr>
              <a:buFont typeface="Wingdings" panose="05000000000000000000" pitchFamily="2" charset="2"/>
              <a:buChar char="l"/>
            </a:pPr>
            <a:r>
              <a:rPr lang="en-US" altLang="zh-CN" sz="2000" b="1" dirty="0" smtClean="0">
                <a:latin typeface="Calibri" panose="020F0502020204030204" charset="0"/>
              </a:rPr>
              <a:t>With </a:t>
            </a:r>
            <a:r>
              <a:rPr lang="en-US" altLang="zh-CN" sz="2000" b="1" u="sng" dirty="0" err="1" smtClean="0">
                <a:latin typeface="Calibri" panose="020F0502020204030204" charset="0"/>
              </a:rPr>
              <a:t>experimence</a:t>
            </a:r>
            <a:endParaRPr lang="en-US" altLang="zh-CN" sz="2000" b="1" u="sng" dirty="0" smtClean="0">
              <a:latin typeface="Calibri" panose="020F0502020204030204" charset="0"/>
            </a:endParaRPr>
          </a:p>
          <a:p>
            <a:pPr>
              <a:buClr>
                <a:srgbClr val="0000FF"/>
              </a:buClr>
            </a:pPr>
            <a:endParaRPr lang="en-US" altLang="zh-CN" sz="2400" dirty="0"/>
          </a:p>
        </p:txBody>
      </p:sp>
      <p:pic>
        <p:nvPicPr>
          <p:cNvPr id="4" name="图片 3"/>
          <p:cNvPicPr>
            <a:picLocks noChangeAspect="1"/>
          </p:cNvPicPr>
          <p:nvPr/>
        </p:nvPicPr>
        <p:blipFill>
          <a:blip r:embed="rId1"/>
          <a:stretch>
            <a:fillRect/>
          </a:stretch>
        </p:blipFill>
        <p:spPr>
          <a:xfrm>
            <a:off x="457200" y="4249355"/>
            <a:ext cx="7651514" cy="1427795"/>
          </a:xfrm>
          <a:prstGeom prst="rect">
            <a:avLst/>
          </a:prstGeom>
        </p:spPr>
      </p:pic>
      <p:sp>
        <p:nvSpPr>
          <p:cNvPr id="6" name="内容占位符 2"/>
          <p:cNvSpPr txBox="1"/>
          <p:nvPr/>
        </p:nvSpPr>
        <p:spPr>
          <a:xfrm>
            <a:off x="1066800" y="3352800"/>
            <a:ext cx="7528194" cy="1855431"/>
          </a:xfrm>
          <a:prstGeom prst="rect">
            <a:avLst/>
          </a:prstGeom>
        </p:spPr>
        <p:txBody>
          <a:bodyPr vert="horz" lIns="91440" tIns="46800" rIns="91440" bIns="45720" rtlCol="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buNone/>
            </a:pPr>
            <a:endParaRPr lang="zh-CN" altLang="en-US" sz="2200" dirty="0">
              <a:latin typeface="微软雅黑" panose="020B0503020204020204" pitchFamily="34" charset="-122"/>
              <a:ea typeface="微软雅黑" panose="020B0503020204020204" pitchFamily="34" charset="-122"/>
            </a:endParaRPr>
          </a:p>
        </p:txBody>
      </p:sp>
      <p:sp>
        <p:nvSpPr>
          <p:cNvPr id="3" name="文本框 2"/>
          <p:cNvSpPr txBox="1"/>
          <p:nvPr/>
        </p:nvSpPr>
        <p:spPr>
          <a:xfrm>
            <a:off x="6019800" y="1809690"/>
            <a:ext cx="2057400" cy="400110"/>
          </a:xfrm>
          <a:prstGeom prst="rect">
            <a:avLst/>
          </a:prstGeom>
          <a:noFill/>
        </p:spPr>
        <p:txBody>
          <a:bodyPr wrap="square" rtlCol="0">
            <a:spAutoFit/>
          </a:bodyPr>
          <a:lstStyle/>
          <a:p>
            <a:pPr>
              <a:buNone/>
            </a:pPr>
            <a:r>
              <a:rPr lang="zh-CN" altLang="en-US" sz="2000" dirty="0" smtClean="0">
                <a:solidFill>
                  <a:srgbClr val="0000FF"/>
                </a:solidFill>
                <a:latin typeface="微软雅黑" panose="020B0503020204020204" pitchFamily="34" charset="-122"/>
                <a:ea typeface="微软雅黑" panose="020B0503020204020204" pitchFamily="34" charset="-122"/>
              </a:rPr>
              <a:t>自动提高性能</a:t>
            </a:r>
            <a:r>
              <a:rPr lang="en-US" altLang="zh-CN" sz="2000" i="1" dirty="0" smtClean="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P</a:t>
            </a:r>
            <a:endParaRPr lang="zh-CN" altLang="en-US" sz="2000" dirty="0">
              <a:solidFill>
                <a:srgbClr val="0000FF"/>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2438400" y="2419290"/>
            <a:ext cx="2057400" cy="400110"/>
          </a:xfrm>
          <a:prstGeom prst="rect">
            <a:avLst/>
          </a:prstGeom>
          <a:noFill/>
        </p:spPr>
        <p:txBody>
          <a:bodyPr wrap="square" rtlCol="0">
            <a:spAutoFit/>
          </a:bodyPr>
          <a:lstStyle/>
          <a:p>
            <a:pPr>
              <a:buNone/>
            </a:pPr>
            <a:r>
              <a:rPr lang="zh-CN" altLang="en-US" sz="2000" dirty="0" smtClean="0">
                <a:solidFill>
                  <a:srgbClr val="0000FF"/>
                </a:solidFill>
                <a:latin typeface="微软雅黑" panose="020B0503020204020204" pitchFamily="34" charset="-122"/>
                <a:ea typeface="微软雅黑" panose="020B0503020204020204" pitchFamily="34" charset="-122"/>
              </a:rPr>
              <a:t>在某个任务</a:t>
            </a:r>
            <a:r>
              <a:rPr lang="en-US" altLang="zh-CN" sz="2000" i="1" dirty="0" smtClean="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T</a:t>
            </a:r>
            <a:r>
              <a:rPr lang="zh-CN" altLang="en-US" sz="2000" dirty="0" smtClean="0">
                <a:solidFill>
                  <a:srgbClr val="0000FF"/>
                </a:solidFill>
                <a:latin typeface="微软雅黑" panose="020B0503020204020204" pitchFamily="34" charset="-122"/>
                <a:ea typeface="微软雅黑" panose="020B0503020204020204" pitchFamily="34" charset="-122"/>
              </a:rPr>
              <a:t>上</a:t>
            </a:r>
            <a:endParaRPr lang="zh-CN" altLang="en-US" sz="2000" dirty="0">
              <a:solidFill>
                <a:srgbClr val="0000FF"/>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3048000" y="3028890"/>
            <a:ext cx="2057400" cy="400110"/>
          </a:xfrm>
          <a:prstGeom prst="rect">
            <a:avLst/>
          </a:prstGeom>
          <a:noFill/>
        </p:spPr>
        <p:txBody>
          <a:bodyPr wrap="square" rtlCol="0">
            <a:spAutoFit/>
          </a:bodyPr>
          <a:lstStyle/>
          <a:p>
            <a:pPr>
              <a:buNone/>
            </a:pPr>
            <a:r>
              <a:rPr lang="zh-CN" altLang="en-US" sz="2000" dirty="0" smtClean="0">
                <a:solidFill>
                  <a:srgbClr val="0000FF"/>
                </a:solidFill>
                <a:latin typeface="微软雅黑" panose="020B0503020204020204" pitchFamily="34" charset="-122"/>
                <a:ea typeface="微软雅黑" panose="020B0503020204020204" pitchFamily="34" charset="-122"/>
              </a:rPr>
              <a:t>利用经验</a:t>
            </a:r>
            <a:r>
              <a:rPr lang="en-US" altLang="zh-CN" sz="2000" i="1" dirty="0" smtClean="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E</a:t>
            </a:r>
            <a:endParaRPr lang="zh-CN" altLang="en-US" sz="2000" i="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2555776" y="2150266"/>
            <a:ext cx="3227292" cy="553998"/>
          </a:xfrm>
          <a:prstGeom prst="rect">
            <a:avLst/>
          </a:prstGeom>
        </p:spPr>
        <p:txBody>
          <a:bodyPr wrap="square">
            <a:spAutoFit/>
          </a:bodyPr>
          <a:lstStyle/>
          <a:p>
            <a:pPr marL="266700" lvl="1">
              <a:spcBef>
                <a:spcPts val="450"/>
              </a:spcBef>
              <a:spcAft>
                <a:spcPts val="450"/>
              </a:spcAft>
              <a:buClr>
                <a:srgbClr val="0000FF"/>
              </a:buClr>
              <a:buNone/>
            </a:pPr>
            <a:r>
              <a:rPr lang="zh-CN" altLang="en-US" sz="1500" dirty="0">
                <a:latin typeface="黑体" panose="02010609060101010101" pitchFamily="49" charset="-122"/>
                <a:ea typeface="黑体" panose="02010609060101010101" pitchFamily="49" charset="-122"/>
              </a:rPr>
              <a:t>“计算机系统能够利用</a:t>
            </a:r>
            <a:r>
              <a:rPr lang="zh-CN" altLang="en-US" sz="1500" b="1" dirty="0">
                <a:solidFill>
                  <a:schemeClr val="accent2"/>
                </a:solidFill>
                <a:latin typeface="黑体" panose="02010609060101010101" pitchFamily="49" charset="-122"/>
                <a:ea typeface="黑体" panose="02010609060101010101" pitchFamily="49" charset="-122"/>
              </a:rPr>
              <a:t>经验</a:t>
            </a:r>
            <a:r>
              <a:rPr lang="zh-CN" altLang="en-US" sz="1500" dirty="0">
                <a:latin typeface="黑体" panose="02010609060101010101" pitchFamily="49" charset="-122"/>
                <a:ea typeface="黑体" panose="02010609060101010101" pitchFamily="49" charset="-122"/>
              </a:rPr>
              <a:t>提高自身的性能”</a:t>
            </a:r>
            <a:endParaRPr lang="en-US" altLang="zh-CN" sz="1500" dirty="0">
              <a:latin typeface="黑体" panose="02010609060101010101" pitchFamily="49" charset="-122"/>
              <a:ea typeface="黑体" panose="02010609060101010101" pitchFamily="49" charset="-122"/>
            </a:endParaRPr>
          </a:p>
        </p:txBody>
      </p:sp>
      <p:pic>
        <p:nvPicPr>
          <p:cNvPr id="11" name="图片 10"/>
          <p:cNvPicPr>
            <a:picLocks noChangeAspect="1"/>
          </p:cNvPicPr>
          <p:nvPr/>
        </p:nvPicPr>
        <p:blipFill>
          <a:blip r:embed="rId1"/>
          <a:stretch>
            <a:fillRect/>
          </a:stretch>
        </p:blipFill>
        <p:spPr>
          <a:xfrm>
            <a:off x="1468114" y="1807791"/>
            <a:ext cx="1006085" cy="1006085"/>
          </a:xfrm>
          <a:prstGeom prst="rect">
            <a:avLst/>
          </a:prstGeom>
        </p:spPr>
      </p:pic>
      <p:pic>
        <p:nvPicPr>
          <p:cNvPr id="12" name="图片 11"/>
          <p:cNvPicPr>
            <a:picLocks noChangeAspect="1"/>
          </p:cNvPicPr>
          <p:nvPr/>
        </p:nvPicPr>
        <p:blipFill>
          <a:blip r:embed="rId2"/>
          <a:stretch>
            <a:fillRect/>
          </a:stretch>
        </p:blipFill>
        <p:spPr>
          <a:xfrm>
            <a:off x="1931808" y="2139383"/>
            <a:ext cx="736991" cy="861004"/>
          </a:xfrm>
          <a:prstGeom prst="rect">
            <a:avLst/>
          </a:prstGeom>
          <a:solidFill>
            <a:schemeClr val="tx1"/>
          </a:solidFill>
          <a:ln w="3175">
            <a:solidFill>
              <a:schemeClr val="bg1">
                <a:lumMod val="75000"/>
              </a:schemeClr>
            </a:solidFill>
          </a:ln>
        </p:spPr>
      </p:pic>
      <p:sp>
        <p:nvSpPr>
          <p:cNvPr id="13" name="矩形 12"/>
          <p:cNvSpPr/>
          <p:nvPr/>
        </p:nvSpPr>
        <p:spPr>
          <a:xfrm>
            <a:off x="2869194" y="3465140"/>
            <a:ext cx="2862247" cy="553998"/>
          </a:xfrm>
          <a:prstGeom prst="rect">
            <a:avLst/>
          </a:prstGeom>
        </p:spPr>
        <p:txBody>
          <a:bodyPr wrap="square">
            <a:spAutoFit/>
          </a:bodyPr>
          <a:lstStyle/>
          <a:p>
            <a:pPr>
              <a:buNone/>
            </a:pPr>
            <a:r>
              <a:rPr lang="zh-CN" altLang="en-US" sz="1500" dirty="0">
                <a:latin typeface="黑体" panose="02010609060101010101" pitchFamily="49" charset="-122"/>
                <a:ea typeface="黑体" panose="02010609060101010101" pitchFamily="49" charset="-122"/>
              </a:rPr>
              <a:t>“机器学习本质是一个基于</a:t>
            </a:r>
            <a:r>
              <a:rPr lang="zh-CN" altLang="en-US" sz="1500" b="1" dirty="0">
                <a:solidFill>
                  <a:schemeClr val="accent2"/>
                </a:solidFill>
                <a:latin typeface="黑体" panose="02010609060101010101" pitchFamily="49" charset="-122"/>
                <a:ea typeface="黑体" panose="02010609060101010101" pitchFamily="49" charset="-122"/>
              </a:rPr>
              <a:t>经验数据</a:t>
            </a:r>
            <a:r>
              <a:rPr lang="zh-CN" altLang="en-US" sz="1500" dirty="0">
                <a:latin typeface="黑体" panose="02010609060101010101" pitchFamily="49" charset="-122"/>
                <a:ea typeface="黑体" panose="02010609060101010101" pitchFamily="49" charset="-122"/>
              </a:rPr>
              <a:t>的</a:t>
            </a:r>
            <a:r>
              <a:rPr lang="zh-CN" altLang="en-US" sz="1500" b="1" dirty="0">
                <a:solidFill>
                  <a:schemeClr val="accent2"/>
                </a:solidFill>
                <a:latin typeface="黑体" panose="02010609060101010101" pitchFamily="49" charset="-122"/>
                <a:ea typeface="黑体" panose="02010609060101010101" pitchFamily="49" charset="-122"/>
              </a:rPr>
              <a:t>函数估计</a:t>
            </a:r>
            <a:r>
              <a:rPr lang="zh-CN" altLang="en-US" sz="1500" dirty="0">
                <a:latin typeface="黑体" panose="02010609060101010101" pitchFamily="49" charset="-122"/>
                <a:ea typeface="黑体" panose="02010609060101010101" pitchFamily="49" charset="-122"/>
              </a:rPr>
              <a:t>问题”</a:t>
            </a:r>
            <a:endParaRPr lang="zh-CN" altLang="en-US" sz="1500" dirty="0">
              <a:latin typeface="黑体" panose="02010609060101010101" pitchFamily="49" charset="-122"/>
              <a:ea typeface="黑体" panose="02010609060101010101" pitchFamily="49" charset="-122"/>
            </a:endParaRPr>
          </a:p>
        </p:txBody>
      </p:sp>
      <p:sp>
        <p:nvSpPr>
          <p:cNvPr id="14" name="矩形 13"/>
          <p:cNvSpPr/>
          <p:nvPr/>
        </p:nvSpPr>
        <p:spPr>
          <a:xfrm>
            <a:off x="2869194" y="4732402"/>
            <a:ext cx="2862247" cy="553998"/>
          </a:xfrm>
          <a:prstGeom prst="rect">
            <a:avLst/>
          </a:prstGeom>
        </p:spPr>
        <p:txBody>
          <a:bodyPr wrap="square">
            <a:spAutoFit/>
          </a:bodyPr>
          <a:lstStyle/>
          <a:p>
            <a:pPr>
              <a:buNone/>
            </a:pPr>
            <a:r>
              <a:rPr lang="zh-CN" altLang="en-US" sz="1500" dirty="0">
                <a:latin typeface="黑体" panose="02010609060101010101" pitchFamily="49" charset="-122"/>
                <a:ea typeface="黑体" panose="02010609060101010101" pitchFamily="49" charset="-122"/>
              </a:rPr>
              <a:t>“提取重要模式、趋势，并</a:t>
            </a:r>
            <a:r>
              <a:rPr lang="zh-CN" altLang="en-US" sz="1500" b="1" dirty="0">
                <a:solidFill>
                  <a:schemeClr val="accent2"/>
                </a:solidFill>
                <a:latin typeface="黑体" panose="02010609060101010101" pitchFamily="49" charset="-122"/>
                <a:ea typeface="黑体" panose="02010609060101010101" pitchFamily="49" charset="-122"/>
              </a:rPr>
              <a:t>理解数据</a:t>
            </a:r>
            <a:r>
              <a:rPr lang="zh-CN" altLang="en-US" sz="1500" dirty="0">
                <a:latin typeface="黑体" panose="02010609060101010101" pitchFamily="49" charset="-122"/>
                <a:ea typeface="黑体" panose="02010609060101010101" pitchFamily="49" charset="-122"/>
              </a:rPr>
              <a:t>，即从数据中学习”</a:t>
            </a:r>
            <a:endParaRPr lang="zh-CN" altLang="en-US" sz="1500" dirty="0">
              <a:latin typeface="黑体" panose="02010609060101010101" pitchFamily="49" charset="-122"/>
              <a:ea typeface="黑体" panose="02010609060101010101" pitchFamily="49" charset="-122"/>
            </a:endParaRPr>
          </a:p>
        </p:txBody>
      </p:sp>
      <p:sp>
        <p:nvSpPr>
          <p:cNvPr id="15" name="文本框 14"/>
          <p:cNvSpPr txBox="1"/>
          <p:nvPr/>
        </p:nvSpPr>
        <p:spPr>
          <a:xfrm>
            <a:off x="2846616" y="1887624"/>
            <a:ext cx="1312759" cy="338554"/>
          </a:xfrm>
          <a:prstGeom prst="rect">
            <a:avLst/>
          </a:prstGeom>
          <a:noFill/>
        </p:spPr>
        <p:txBody>
          <a:bodyPr wrap="square" rtlCol="0">
            <a:spAutoFit/>
          </a:bodyPr>
          <a:lstStyle/>
          <a:p>
            <a:pPr>
              <a:buNone/>
            </a:pPr>
            <a:r>
              <a:rPr lang="zh-CN" altLang="en-US" sz="1600" b="1" dirty="0">
                <a:solidFill>
                  <a:schemeClr val="accent1"/>
                </a:solidFill>
                <a:latin typeface="微软雅黑" panose="020B0503020204020204" pitchFamily="34" charset="-122"/>
                <a:ea typeface="微软雅黑" panose="020B0503020204020204" pitchFamily="34" charset="-122"/>
              </a:rPr>
              <a:t>最常用定义</a:t>
            </a:r>
            <a:endParaRPr lang="zh-CN" altLang="en-US" sz="1600" b="1" dirty="0">
              <a:solidFill>
                <a:schemeClr val="accent1"/>
              </a:solidFill>
              <a:latin typeface="微软雅黑" panose="020B0503020204020204" pitchFamily="34" charset="-122"/>
              <a:ea typeface="微软雅黑" panose="020B0503020204020204" pitchFamily="34" charset="-122"/>
            </a:endParaRPr>
          </a:p>
        </p:txBody>
      </p:sp>
      <p:sp>
        <p:nvSpPr>
          <p:cNvPr id="16" name="文本框 15"/>
          <p:cNvSpPr txBox="1"/>
          <p:nvPr/>
        </p:nvSpPr>
        <p:spPr>
          <a:xfrm>
            <a:off x="2880387" y="3201298"/>
            <a:ext cx="1312759" cy="338554"/>
          </a:xfrm>
          <a:prstGeom prst="rect">
            <a:avLst/>
          </a:prstGeom>
          <a:noFill/>
        </p:spPr>
        <p:txBody>
          <a:bodyPr wrap="square" rtlCol="0">
            <a:spAutoFit/>
          </a:bodyPr>
          <a:lstStyle/>
          <a:p>
            <a:pPr>
              <a:buNone/>
            </a:pPr>
            <a:r>
              <a:rPr lang="zh-CN" altLang="en-US" sz="1600" b="1" dirty="0">
                <a:solidFill>
                  <a:schemeClr val="accent1"/>
                </a:solidFill>
                <a:latin typeface="微软雅黑" panose="020B0503020204020204" pitchFamily="34" charset="-122"/>
                <a:ea typeface="微软雅黑" panose="020B0503020204020204" pitchFamily="34" charset="-122"/>
              </a:rPr>
              <a:t>可操作定义</a:t>
            </a:r>
            <a:endParaRPr lang="zh-CN" altLang="en-US" sz="1600" b="1" dirty="0">
              <a:solidFill>
                <a:schemeClr val="accent1"/>
              </a:solidFill>
              <a:latin typeface="微软雅黑" panose="020B0503020204020204" pitchFamily="34" charset="-122"/>
              <a:ea typeface="微软雅黑" panose="020B0503020204020204" pitchFamily="34" charset="-122"/>
            </a:endParaRPr>
          </a:p>
        </p:txBody>
      </p:sp>
      <p:sp>
        <p:nvSpPr>
          <p:cNvPr id="17" name="文本框 16"/>
          <p:cNvSpPr txBox="1"/>
          <p:nvPr/>
        </p:nvSpPr>
        <p:spPr>
          <a:xfrm>
            <a:off x="2901168" y="4458598"/>
            <a:ext cx="1886857" cy="338554"/>
          </a:xfrm>
          <a:prstGeom prst="rect">
            <a:avLst/>
          </a:prstGeom>
          <a:noFill/>
        </p:spPr>
        <p:txBody>
          <a:bodyPr wrap="square" rtlCol="0">
            <a:spAutoFit/>
          </a:bodyPr>
          <a:lstStyle/>
          <a:p>
            <a:pPr>
              <a:buNone/>
            </a:pPr>
            <a:r>
              <a:rPr lang="zh-CN" altLang="en-US" sz="1600" b="1" dirty="0">
                <a:solidFill>
                  <a:schemeClr val="accent1"/>
                </a:solidFill>
                <a:latin typeface="微软雅黑" panose="020B0503020204020204" pitchFamily="34" charset="-122"/>
                <a:ea typeface="微软雅黑" panose="020B0503020204020204" pitchFamily="34" charset="-122"/>
              </a:rPr>
              <a:t>统计学定义</a:t>
            </a:r>
            <a:endParaRPr lang="zh-CN" altLang="en-US" sz="1600" b="1" dirty="0">
              <a:solidFill>
                <a:schemeClr val="accent1"/>
              </a:solidFill>
              <a:latin typeface="微软雅黑" panose="020B0503020204020204" pitchFamily="34" charset="-122"/>
              <a:ea typeface="微软雅黑" panose="020B0503020204020204" pitchFamily="34" charset="-122"/>
            </a:endParaRPr>
          </a:p>
        </p:txBody>
      </p:sp>
      <p:sp>
        <p:nvSpPr>
          <p:cNvPr id="18" name="矩形 17"/>
          <p:cNvSpPr/>
          <p:nvPr/>
        </p:nvSpPr>
        <p:spPr>
          <a:xfrm>
            <a:off x="6019800" y="3200400"/>
            <a:ext cx="2478832" cy="954107"/>
          </a:xfrm>
          <a:prstGeom prst="rect">
            <a:avLst/>
          </a:prstGeom>
        </p:spPr>
        <p:txBody>
          <a:bodyPr wrap="square">
            <a:spAutoFit/>
          </a:bodyPr>
          <a:lstStyle/>
          <a:p>
            <a:pPr marL="266700" lvl="1" algn="ctr">
              <a:spcBef>
                <a:spcPts val="450"/>
              </a:spcBef>
              <a:spcAft>
                <a:spcPts val="450"/>
              </a:spcAft>
              <a:buClr>
                <a:srgbClr val="0000FF"/>
              </a:buClr>
              <a:buNone/>
            </a:pPr>
            <a:r>
              <a:rPr lang="zh-CN" altLang="en-US" b="1" dirty="0">
                <a:latin typeface="微软雅黑" panose="020B0503020204020204" pitchFamily="34" charset="-122"/>
                <a:ea typeface="微软雅黑" panose="020B0503020204020204" pitchFamily="34" charset="-122"/>
              </a:rPr>
              <a:t>从数据中自动提取知识</a:t>
            </a:r>
            <a:endParaRPr lang="zh-CN" altLang="en-US" b="1" dirty="0">
              <a:latin typeface="微软雅黑" panose="020B0503020204020204" pitchFamily="34" charset="-122"/>
              <a:ea typeface="微软雅黑" panose="020B0503020204020204" pitchFamily="34" charset="-122"/>
            </a:endParaRPr>
          </a:p>
        </p:txBody>
      </p:sp>
      <p:sp>
        <p:nvSpPr>
          <p:cNvPr id="19" name="右大括号 18"/>
          <p:cNvSpPr/>
          <p:nvPr/>
        </p:nvSpPr>
        <p:spPr bwMode="auto">
          <a:xfrm>
            <a:off x="5669260" y="2493590"/>
            <a:ext cx="342900" cy="2400300"/>
          </a:xfrm>
          <a:prstGeom prst="rightBrace">
            <a:avLst>
              <a:gd name="adj1" fmla="val 74567"/>
              <a:gd name="adj2" fmla="val 50000"/>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rtlCol="0" anchor="ctr"/>
          <a:lstStyle/>
          <a:p>
            <a:pPr algn="ctr"/>
            <a:endParaRPr lang="zh-CN" altLang="en-US"/>
          </a:p>
        </p:txBody>
      </p:sp>
      <p:pic>
        <p:nvPicPr>
          <p:cNvPr id="20" name="图片 19"/>
          <p:cNvPicPr>
            <a:picLocks noChangeAspect="1"/>
          </p:cNvPicPr>
          <p:nvPr/>
        </p:nvPicPr>
        <p:blipFill>
          <a:blip r:embed="rId3"/>
          <a:stretch>
            <a:fillRect/>
          </a:stretch>
        </p:blipFill>
        <p:spPr>
          <a:xfrm>
            <a:off x="1553168" y="3160096"/>
            <a:ext cx="1218632" cy="913974"/>
          </a:xfrm>
          <a:prstGeom prst="rect">
            <a:avLst/>
          </a:prstGeom>
        </p:spPr>
      </p:pic>
      <p:pic>
        <p:nvPicPr>
          <p:cNvPr id="21" name="图片 20"/>
          <p:cNvPicPr>
            <a:picLocks noChangeAspect="1"/>
          </p:cNvPicPr>
          <p:nvPr/>
        </p:nvPicPr>
        <p:blipFill>
          <a:blip r:embed="rId4"/>
          <a:stretch>
            <a:fillRect/>
          </a:stretch>
        </p:blipFill>
        <p:spPr>
          <a:xfrm>
            <a:off x="1769976" y="4295118"/>
            <a:ext cx="785014" cy="1197547"/>
          </a:xfrm>
          <a:prstGeom prst="rect">
            <a:avLst/>
          </a:prstGeom>
        </p:spPr>
      </p:pic>
      <p:sp>
        <p:nvSpPr>
          <p:cNvPr id="3" name="标题 2"/>
          <p:cNvSpPr>
            <a:spLocks noGrp="1"/>
          </p:cNvSpPr>
          <p:nvPr>
            <p:ph type="title"/>
          </p:nvPr>
        </p:nvSpPr>
        <p:spPr/>
        <p:txBody>
          <a:bodyPr/>
          <a:lstStyle/>
          <a:p>
            <a:r>
              <a:rPr lang="zh-CN" altLang="en-US" dirty="0"/>
              <a:t>机器学习的定义</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3" grpId="0"/>
      <p:bldP spid="14" grpId="0"/>
      <p:bldP spid="15" grpId="0"/>
      <p:bldP spid="16" grpId="0"/>
      <p:bldP spid="17" grpId="0"/>
      <p:bldP spid="18" grpId="0"/>
      <p:bldP spid="19"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23240" y="-70483"/>
            <a:ext cx="7886700" cy="777874"/>
          </a:xfrm>
        </p:spPr>
        <p:txBody>
          <a:bodyPr>
            <a:normAutofit/>
          </a:bodyPr>
          <a:lstStyle/>
          <a:p>
            <a:r>
              <a:rPr lang="en-US" altLang="zh-CN" dirty="0">
                <a:latin typeface="微软雅黑" panose="020B0503020204020204" pitchFamily="34" charset="-122"/>
                <a:ea typeface="微软雅黑" panose="020B0503020204020204" pitchFamily="34" charset="-122"/>
              </a:rPr>
              <a:t>  </a:t>
            </a:r>
            <a:r>
              <a:rPr lang="zh-CN" altLang="en-US" dirty="0">
                <a:solidFill>
                  <a:schemeClr val="tx1"/>
                </a:solidFill>
                <a:effectLst/>
                <a:latin typeface="微软雅黑" panose="020B0503020204020204" pitchFamily="34" charset="-122"/>
                <a:ea typeface="微软雅黑" panose="020B0503020204020204" pitchFamily="34" charset="-122"/>
              </a:rPr>
              <a:t>典型的机器学习过程</a:t>
            </a:r>
            <a:endParaRPr lang="zh-CN" altLang="en-US" dirty="0">
              <a:solidFill>
                <a:schemeClr val="tx1"/>
              </a:solidFill>
              <a:effectLst/>
              <a:latin typeface="微软雅黑" panose="020B0503020204020204" pitchFamily="34" charset="-122"/>
              <a:ea typeface="微软雅黑" panose="020B0503020204020204" pitchFamily="34" charset="-122"/>
            </a:endParaRPr>
          </a:p>
        </p:txBody>
      </p:sp>
      <p:sp>
        <p:nvSpPr>
          <p:cNvPr id="3" name="Line 2"/>
          <p:cNvSpPr>
            <a:spLocks noChangeShapeType="1"/>
          </p:cNvSpPr>
          <p:nvPr/>
        </p:nvSpPr>
        <p:spPr bwMode="auto">
          <a:xfrm>
            <a:off x="6877050" y="3005758"/>
            <a:ext cx="790575" cy="1079500"/>
          </a:xfrm>
          <a:prstGeom prst="line">
            <a:avLst/>
          </a:prstGeom>
          <a:noFill/>
          <a:ln w="22225">
            <a:solidFill>
              <a:srgbClr val="FF66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zh-CN" altLang="en-US" sz="2400">
              <a:solidFill>
                <a:srgbClr val="000000"/>
              </a:solidFill>
              <a:latin typeface="微软雅黑" panose="020B0503020204020204" pitchFamily="34" charset="-122"/>
              <a:ea typeface="微软雅黑" panose="020B0503020204020204" pitchFamily="34" charset="-122"/>
            </a:endParaRPr>
          </a:p>
        </p:txBody>
      </p:sp>
      <p:sp>
        <p:nvSpPr>
          <p:cNvPr id="4" name="Line 3"/>
          <p:cNvSpPr>
            <a:spLocks noChangeShapeType="1"/>
          </p:cNvSpPr>
          <p:nvPr/>
        </p:nvSpPr>
        <p:spPr bwMode="auto">
          <a:xfrm flipV="1">
            <a:off x="5867400" y="3005758"/>
            <a:ext cx="936625" cy="1152525"/>
          </a:xfrm>
          <a:prstGeom prst="line">
            <a:avLst/>
          </a:prstGeom>
          <a:noFill/>
          <a:ln w="22225">
            <a:solidFill>
              <a:srgbClr val="FF66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zh-CN" altLang="en-US" sz="2400">
              <a:solidFill>
                <a:srgbClr val="000000"/>
              </a:solidFill>
              <a:latin typeface="微软雅黑" panose="020B0503020204020204" pitchFamily="34" charset="-122"/>
              <a:ea typeface="微软雅黑" panose="020B0503020204020204" pitchFamily="34" charset="-122"/>
            </a:endParaRPr>
          </a:p>
        </p:txBody>
      </p:sp>
      <p:grpSp>
        <p:nvGrpSpPr>
          <p:cNvPr id="5" name="Group 4"/>
          <p:cNvGrpSpPr/>
          <p:nvPr/>
        </p:nvGrpSpPr>
        <p:grpSpPr bwMode="auto">
          <a:xfrm>
            <a:off x="5216530" y="2140569"/>
            <a:ext cx="3478215" cy="1620838"/>
            <a:chOff x="3216" y="2912"/>
            <a:chExt cx="2191" cy="1021"/>
          </a:xfrm>
        </p:grpSpPr>
        <p:sp>
          <p:nvSpPr>
            <p:cNvPr id="6" name="Rectangle 5"/>
            <p:cNvSpPr>
              <a:spLocks noChangeArrowheads="1"/>
            </p:cNvSpPr>
            <p:nvPr/>
          </p:nvSpPr>
          <p:spPr bwMode="auto">
            <a:xfrm>
              <a:off x="3216" y="3527"/>
              <a:ext cx="2191" cy="406"/>
            </a:xfrm>
            <a:prstGeom prst="rect">
              <a:avLst/>
            </a:prstGeom>
            <a:solidFill>
              <a:srgbClr val="0070C0"/>
            </a:solidFill>
          </p:spPr>
          <p:style>
            <a:lnRef idx="0">
              <a:schemeClr val="accent5"/>
            </a:lnRef>
            <a:fillRef idx="3">
              <a:schemeClr val="accent5"/>
            </a:fillRef>
            <a:effectRef idx="3">
              <a:schemeClr val="accent5"/>
            </a:effectRef>
            <a:fontRef idx="minor">
              <a:schemeClr val="lt1"/>
            </a:fontRef>
          </p:style>
          <p:txBody>
            <a:bodyPr wrap="square" lIns="92075" tIns="46038" rIns="92075" bIns="46038" anchor="ctr">
              <a:spAutoFit/>
            </a:bodyPr>
            <a:lstStyle/>
            <a:p>
              <a:pPr marL="0" marR="0" lvl="0" indent="0" algn="ctr" defTabSz="914400" eaLnBrk="1" fontAlgn="base" latinLnBrk="0" hangingPunct="1">
                <a:lnSpc>
                  <a:spcPct val="100000"/>
                </a:lnSpc>
                <a:spcBef>
                  <a:spcPct val="0"/>
                </a:spcBef>
                <a:spcAft>
                  <a:spcPct val="0"/>
                </a:spcAft>
                <a:buClrTx/>
                <a:buSzTx/>
                <a:buFontTx/>
                <a:buNone/>
                <a:defRPr/>
              </a:pPr>
              <a:r>
                <a:rPr kumimoji="1" lang="zh-CN" altLang="en-US" sz="1800" b="0" i="0" u="none" strike="noStrike" kern="0" cap="none" spc="0" normalizeH="0" baseline="0" noProof="0" dirty="0" smtClean="0">
                  <a:ln>
                    <a:noFill/>
                  </a:ln>
                  <a:solidFill>
                    <a:schemeClr val="bg1"/>
                  </a:solidFill>
                  <a:effectLst/>
                  <a:uLnTx/>
                  <a:uFillTx/>
                  <a:latin typeface="微软雅黑" panose="020B0503020204020204" pitchFamily="34" charset="-122"/>
                  <a:ea typeface="微软雅黑" panose="020B0503020204020204" pitchFamily="34" charset="-122"/>
                  <a:cs typeface="Verdana" panose="020B0604030504040204" pitchFamily="34" charset="0"/>
                </a:rPr>
                <a:t>决策树，神经网络，支持向量机，</a:t>
              </a:r>
              <a:r>
                <a:rPr kumimoji="1" lang="en-US" altLang="zh-CN" sz="1800" b="0" i="0" u="none" strike="noStrike" kern="0" cap="none" spc="0" normalizeH="0" baseline="0" noProof="0" dirty="0" smtClean="0">
                  <a:ln>
                    <a:noFill/>
                  </a:ln>
                  <a:solidFill>
                    <a:schemeClr val="bg1"/>
                  </a:solidFill>
                  <a:effectLst/>
                  <a:uLnTx/>
                  <a:uFillTx/>
                  <a:latin typeface="微软雅黑" panose="020B0503020204020204" pitchFamily="34" charset="-122"/>
                  <a:ea typeface="微软雅黑" panose="020B0503020204020204" pitchFamily="34" charset="-122"/>
                  <a:cs typeface="Verdana" panose="020B0604030504040204" pitchFamily="34" charset="0"/>
                </a:rPr>
                <a:t>Boosting</a:t>
              </a:r>
              <a:r>
                <a:rPr kumimoji="1" lang="zh-CN" altLang="en-US" sz="1800" b="0" i="0" u="none" strike="noStrike" kern="0" cap="none" spc="0" normalizeH="0" baseline="0" noProof="0" dirty="0" smtClean="0">
                  <a:ln>
                    <a:noFill/>
                  </a:ln>
                  <a:solidFill>
                    <a:schemeClr val="bg1"/>
                  </a:solidFill>
                  <a:effectLst/>
                  <a:uLnTx/>
                  <a:uFillTx/>
                  <a:latin typeface="微软雅黑" panose="020B0503020204020204" pitchFamily="34" charset="-122"/>
                  <a:ea typeface="微软雅黑" panose="020B0503020204020204" pitchFamily="34" charset="-122"/>
                  <a:cs typeface="Verdana" panose="020B0604030504040204" pitchFamily="34" charset="0"/>
                </a:rPr>
                <a:t>，贝叶斯网络，</a:t>
              </a:r>
              <a:r>
                <a:rPr kumimoji="1" lang="en-US" altLang="zh-CN" sz="1800" b="0" i="0" u="none" strike="noStrike" kern="0" cap="none" spc="0" normalizeH="0" baseline="0" noProof="0" dirty="0" smtClean="0">
                  <a:ln>
                    <a:noFill/>
                  </a:ln>
                  <a:solidFill>
                    <a:schemeClr val="bg1"/>
                  </a:solidFill>
                  <a:effectLst/>
                  <a:uLnTx/>
                  <a:uFillTx/>
                  <a:latin typeface="微软雅黑" panose="020B0503020204020204" pitchFamily="34" charset="-122"/>
                  <a:ea typeface="微软雅黑" panose="020B0503020204020204" pitchFamily="34" charset="-122"/>
                  <a:cs typeface="Verdana" panose="020B0604030504040204" pitchFamily="34" charset="0"/>
                </a:rPr>
                <a:t>……</a:t>
              </a:r>
              <a:endParaRPr kumimoji="1" lang="en-US" altLang="zh-CN" sz="1800" b="0"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Verdana" panose="020B0604030504040204" pitchFamily="34" charset="0"/>
              </a:endParaRPr>
            </a:p>
          </p:txBody>
        </p:sp>
        <p:pic>
          <p:nvPicPr>
            <p:cNvPr id="7" name="Picture 6"/>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936" y="2912"/>
              <a:ext cx="671"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le 7"/>
            <p:cNvSpPr>
              <a:spLocks noChangeArrowheads="1"/>
            </p:cNvSpPr>
            <p:nvPr/>
          </p:nvSpPr>
          <p:spPr bwMode="auto">
            <a:xfrm>
              <a:off x="4044" y="3132"/>
              <a:ext cx="442" cy="2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spAutoFit/>
            </a:bodyPr>
            <a:lstStyle/>
            <a:p>
              <a:pPr marL="0" marR="0" lvl="0" indent="0" algn="ctr" defTabSz="914400" eaLnBrk="1" fontAlgn="base" latinLnBrk="0" hangingPunct="1">
                <a:lnSpc>
                  <a:spcPct val="80000"/>
                </a:lnSpc>
                <a:spcBef>
                  <a:spcPct val="0"/>
                </a:spcBef>
                <a:spcAft>
                  <a:spcPct val="0"/>
                </a:spcAft>
                <a:buClrTx/>
                <a:buSzTx/>
                <a:buFontTx/>
                <a:buNone/>
                <a:defRPr/>
              </a:pPr>
              <a:r>
                <a:rPr kumimoji="1" lang="zh-CN" altLang="en-US" sz="2000" b="1"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模型</a:t>
              </a:r>
              <a:endParaRPr kumimoji="1" lang="en-US" altLang="zh-CN" sz="20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9" name="Line 8"/>
            <p:cNvSpPr>
              <a:spLocks noChangeShapeType="1"/>
            </p:cNvSpPr>
            <p:nvPr/>
          </p:nvSpPr>
          <p:spPr bwMode="auto">
            <a:xfrm flipH="1">
              <a:off x="3264" y="3312"/>
              <a:ext cx="624" cy="21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24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10" name="Line 9"/>
            <p:cNvSpPr>
              <a:spLocks noChangeShapeType="1"/>
            </p:cNvSpPr>
            <p:nvPr/>
          </p:nvSpPr>
          <p:spPr bwMode="auto">
            <a:xfrm>
              <a:off x="4656" y="3336"/>
              <a:ext cx="672" cy="192"/>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24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grpSp>
      <p:grpSp>
        <p:nvGrpSpPr>
          <p:cNvPr id="11" name="Group 10"/>
          <p:cNvGrpSpPr/>
          <p:nvPr/>
        </p:nvGrpSpPr>
        <p:grpSpPr bwMode="auto">
          <a:xfrm>
            <a:off x="285428" y="2068411"/>
            <a:ext cx="4070346" cy="2813051"/>
            <a:chOff x="203" y="1903"/>
            <a:chExt cx="2564" cy="1772"/>
          </a:xfrm>
        </p:grpSpPr>
        <p:grpSp>
          <p:nvGrpSpPr>
            <p:cNvPr id="12" name="Group 11"/>
            <p:cNvGrpSpPr/>
            <p:nvPr/>
          </p:nvGrpSpPr>
          <p:grpSpPr bwMode="auto">
            <a:xfrm>
              <a:off x="203" y="1903"/>
              <a:ext cx="2479" cy="1772"/>
              <a:chOff x="203" y="1903"/>
              <a:chExt cx="2479" cy="1772"/>
            </a:xfrm>
          </p:grpSpPr>
          <p:pic>
            <p:nvPicPr>
              <p:cNvPr id="15" name="Picture 12"/>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50" y="1903"/>
                <a:ext cx="637" cy="514"/>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 name="Rectangle 13"/>
              <p:cNvSpPr>
                <a:spLocks noChangeArrowheads="1"/>
              </p:cNvSpPr>
              <p:nvPr/>
            </p:nvSpPr>
            <p:spPr bwMode="auto">
              <a:xfrm>
                <a:off x="1020" y="2085"/>
                <a:ext cx="658" cy="2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spAutoFit/>
              </a:bodyPr>
              <a:lstStyle/>
              <a:p>
                <a:pPr marL="0" marR="0" lvl="0" indent="0" algn="ctr" defTabSz="914400" eaLnBrk="1" fontAlgn="base" latinLnBrk="0" hangingPunct="1">
                  <a:lnSpc>
                    <a:spcPct val="100000"/>
                  </a:lnSpc>
                  <a:spcBef>
                    <a:spcPct val="0"/>
                  </a:spcBef>
                  <a:spcAft>
                    <a:spcPct val="0"/>
                  </a:spcAft>
                  <a:buClrTx/>
                  <a:buSzTx/>
                  <a:buFontTx/>
                  <a:buNone/>
                  <a:defRPr/>
                </a:pPr>
                <a:r>
                  <a:rPr kumimoji="1" lang="zh-CN" altLang="en-US" sz="1600" b="1"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训练数据</a:t>
                </a:r>
                <a:endParaRPr kumimoji="1" lang="en-US" altLang="zh-CN" sz="16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p:txBody>
          </p:sp>
          <p:graphicFrame>
            <p:nvGraphicFramePr>
              <p:cNvPr id="17" name="Object 14"/>
              <p:cNvGraphicFramePr/>
              <p:nvPr/>
            </p:nvGraphicFramePr>
            <p:xfrm>
              <a:off x="203" y="2547"/>
              <a:ext cx="2479" cy="1128"/>
            </p:xfrm>
            <a:graphic>
              <a:graphicData uri="http://schemas.openxmlformats.org/presentationml/2006/ole">
                <mc:AlternateContent xmlns:mc="http://schemas.openxmlformats.org/markup-compatibility/2006">
                  <mc:Choice xmlns:v="urn:schemas-microsoft-com:vml" Requires="v">
                    <p:oleObj spid="_x0000_s2124" name="工作表" r:id="rId3" imgW="3975735" imgH="1618615" progId="Excel.Sheet.8">
                      <p:embed/>
                    </p:oleObj>
                  </mc:Choice>
                  <mc:Fallback>
                    <p:oleObj name="工作表" r:id="rId3" imgW="3975735" imgH="1618615" progId="Excel.Sheet.8">
                      <p:embed/>
                      <p:pic>
                        <p:nvPicPr>
                          <p:cNvPr id="0" name="图片 2094"/>
                          <p:cNvPicPr>
                            <a:picLocks noChangeArrowheads="1"/>
                          </p:cNvPicPr>
                          <p:nvPr/>
                        </p:nvPicPr>
                        <p:blipFill>
                          <a:blip r:embed="rId4"/>
                          <a:srcRect/>
                          <a:stretch>
                            <a:fillRect/>
                          </a:stretch>
                        </p:blipFill>
                        <p:spPr bwMode="auto">
                          <a:xfrm>
                            <a:off x="203" y="2547"/>
                            <a:ext cx="2479" cy="1128"/>
                          </a:xfrm>
                          <a:prstGeom prst="rect">
                            <a:avLst/>
                          </a:prstGeom>
                          <a:noFill/>
                          <a:ln>
                            <a:noFill/>
                          </a:ln>
                          <a:effectLst/>
                        </p:spPr>
                      </p:pic>
                    </p:oleObj>
                  </mc:Fallback>
                </mc:AlternateContent>
              </a:graphicData>
            </a:graphic>
          </p:graphicFrame>
          <p:sp>
            <p:nvSpPr>
              <p:cNvPr id="18" name="Line 15"/>
              <p:cNvSpPr>
                <a:spLocks noChangeShapeType="1"/>
              </p:cNvSpPr>
              <p:nvPr/>
            </p:nvSpPr>
            <p:spPr bwMode="auto">
              <a:xfrm flipH="1">
                <a:off x="295" y="2273"/>
                <a:ext cx="720" cy="25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24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19" name="Line 16"/>
              <p:cNvSpPr>
                <a:spLocks noChangeShapeType="1"/>
              </p:cNvSpPr>
              <p:nvPr/>
            </p:nvSpPr>
            <p:spPr bwMode="auto">
              <a:xfrm>
                <a:off x="1735" y="2273"/>
                <a:ext cx="816" cy="25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24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grpSp>
        <p:sp>
          <p:nvSpPr>
            <p:cNvPr id="13" name="Text Box 17"/>
            <p:cNvSpPr txBox="1">
              <a:spLocks noChangeArrowheads="1"/>
            </p:cNvSpPr>
            <p:nvPr/>
          </p:nvSpPr>
          <p:spPr bwMode="auto">
            <a:xfrm>
              <a:off x="2041" y="1921"/>
              <a:ext cx="726" cy="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defRPr/>
              </a:pPr>
              <a:r>
                <a:rPr kumimoji="0" lang="zh-CN" altLang="en-US" sz="1600" b="1" i="0" u="none" strike="noStrike" kern="0" cap="none" spc="0" normalizeH="0" baseline="0" noProof="0" dirty="0" smtClean="0">
                  <a:ln>
                    <a:noFill/>
                  </a:ln>
                  <a:solidFill>
                    <a:srgbClr val="339966"/>
                  </a:solidFill>
                  <a:effectLst/>
                  <a:uLnTx/>
                  <a:uFillTx/>
                  <a:latin typeface="微软雅黑" panose="020B0503020204020204" pitchFamily="34" charset="-122"/>
                  <a:ea typeface="微软雅黑" panose="020B0503020204020204" pitchFamily="34" charset="-122"/>
                </a:rPr>
                <a:t>类别标记（</a:t>
              </a:r>
              <a:r>
                <a:rPr kumimoji="0" lang="en-US" altLang="zh-CN" sz="1600" b="1" i="1" u="none" strike="noStrike" kern="0" cap="none" spc="0" normalizeH="0" baseline="0" noProof="0" dirty="0" smtClean="0">
                  <a:ln>
                    <a:noFill/>
                  </a:ln>
                  <a:solidFill>
                    <a:srgbClr val="339966"/>
                  </a:solidFill>
                  <a:effectLst/>
                  <a:uLnTx/>
                  <a:uFillTx/>
                  <a:latin typeface="微软雅黑" panose="020B0503020204020204" pitchFamily="34" charset="-122"/>
                  <a:ea typeface="微软雅黑" panose="020B0503020204020204" pitchFamily="34" charset="-122"/>
                </a:rPr>
                <a:t>label</a:t>
              </a:r>
              <a:r>
                <a:rPr kumimoji="0" lang="zh-CN" altLang="en-US" sz="1600" b="1" i="0" u="none" strike="noStrike" kern="0" cap="none" spc="0" normalizeH="0" baseline="0" noProof="0" dirty="0" smtClean="0">
                  <a:ln>
                    <a:noFill/>
                  </a:ln>
                  <a:solidFill>
                    <a:srgbClr val="339966"/>
                  </a:solidFill>
                  <a:effectLst/>
                  <a:uLnTx/>
                  <a:uFillTx/>
                  <a:latin typeface="微软雅黑" panose="020B0503020204020204" pitchFamily="34" charset="-122"/>
                  <a:ea typeface="微软雅黑" panose="020B0503020204020204" pitchFamily="34" charset="-122"/>
                </a:rPr>
                <a:t>）</a:t>
              </a:r>
              <a:endParaRPr kumimoji="0" lang="zh-CN" altLang="en-US" sz="1600" b="1" i="0" u="none" strike="noStrike" kern="0" cap="none" spc="0" normalizeH="0" baseline="0" noProof="0" dirty="0" smtClean="0">
                <a:ln>
                  <a:noFill/>
                </a:ln>
                <a:solidFill>
                  <a:srgbClr val="339966"/>
                </a:solidFill>
                <a:effectLst/>
                <a:uLnTx/>
                <a:uFillTx/>
                <a:latin typeface="微软雅黑" panose="020B0503020204020204" pitchFamily="34" charset="-122"/>
                <a:ea typeface="微软雅黑" panose="020B0503020204020204" pitchFamily="34" charset="-122"/>
              </a:endParaRPr>
            </a:p>
          </p:txBody>
        </p:sp>
        <p:sp>
          <p:nvSpPr>
            <p:cNvPr id="14" name="Line 18"/>
            <p:cNvSpPr>
              <a:spLocks noChangeShapeType="1"/>
            </p:cNvSpPr>
            <p:nvPr/>
          </p:nvSpPr>
          <p:spPr bwMode="auto">
            <a:xfrm flipH="1">
              <a:off x="2347" y="2251"/>
              <a:ext cx="57" cy="287"/>
            </a:xfrm>
            <a:prstGeom prst="line">
              <a:avLst/>
            </a:prstGeom>
            <a:noFill/>
            <a:ln w="25400">
              <a:solidFill>
                <a:schemeClr val="accent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24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grpSp>
      <p:grpSp>
        <p:nvGrpSpPr>
          <p:cNvPr id="20" name="Group 19"/>
          <p:cNvGrpSpPr/>
          <p:nvPr/>
        </p:nvGrpSpPr>
        <p:grpSpPr bwMode="auto">
          <a:xfrm>
            <a:off x="4211640" y="2573958"/>
            <a:ext cx="1260476" cy="647700"/>
            <a:chOff x="2653" y="2115"/>
            <a:chExt cx="794" cy="408"/>
          </a:xfrm>
        </p:grpSpPr>
        <p:sp>
          <p:nvSpPr>
            <p:cNvPr id="21" name="Text Box 20"/>
            <p:cNvSpPr txBox="1">
              <a:spLocks noChangeArrowheads="1"/>
            </p:cNvSpPr>
            <p:nvPr/>
          </p:nvSpPr>
          <p:spPr bwMode="auto">
            <a:xfrm>
              <a:off x="2676" y="2115"/>
              <a:ext cx="771"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defRPr/>
              </a:pPr>
              <a:r>
                <a:rPr kumimoji="0" lang="zh-CN" altLang="en-US" sz="1800" b="1"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训练</a:t>
              </a:r>
              <a:endParaRPr kumimoji="0" lang="en-US" altLang="zh-CN" sz="18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22" name="AutoShape 21"/>
            <p:cNvSpPr>
              <a:spLocks noChangeArrowheads="1"/>
            </p:cNvSpPr>
            <p:nvPr/>
          </p:nvSpPr>
          <p:spPr bwMode="auto">
            <a:xfrm>
              <a:off x="2653" y="2341"/>
              <a:ext cx="589" cy="182"/>
            </a:xfrm>
            <a:prstGeom prst="rightArrow">
              <a:avLst>
                <a:gd name="adj1" fmla="val 50000"/>
                <a:gd name="adj2" fmla="val 80907"/>
              </a:avLst>
            </a:prstGeom>
            <a:noFill/>
            <a:ln w="12700">
              <a:solidFill>
                <a:srgbClr val="0000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24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grpSp>
      <p:sp>
        <p:nvSpPr>
          <p:cNvPr id="23" name="Text Box 22"/>
          <p:cNvSpPr txBox="1">
            <a:spLocks noChangeArrowheads="1"/>
          </p:cNvSpPr>
          <p:nvPr/>
        </p:nvSpPr>
        <p:spPr bwMode="auto">
          <a:xfrm>
            <a:off x="7308850" y="4137645"/>
            <a:ext cx="863600" cy="368300"/>
          </a:xfrm>
          <a:prstGeom prst="rect">
            <a:avLst/>
          </a:prstGeom>
          <a:solidFill>
            <a:srgbClr val="FFC000"/>
          </a:solidFill>
        </p:spPr>
        <p:style>
          <a:lnRef idx="0">
            <a:schemeClr val="accent3"/>
          </a:lnRef>
          <a:fillRef idx="3">
            <a:schemeClr val="accent3"/>
          </a:fillRef>
          <a:effectRef idx="3">
            <a:schemeClr val="accent3"/>
          </a:effectRef>
          <a:fontRef idx="minor">
            <a:schemeClr val="lt1"/>
          </a:fontRef>
        </p:style>
        <p:txBody>
          <a:bodyPr>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indent="0" eaLnBrk="1" fontAlgn="base" hangingPunct="1">
              <a:spcBef>
                <a:spcPct val="50000"/>
              </a:spcBef>
              <a:spcAft>
                <a:spcPct val="0"/>
              </a:spcAft>
              <a:buNone/>
            </a:pPr>
            <a:r>
              <a:rPr kumimoji="1" lang="en-US" altLang="zh-CN" sz="1800" b="1" dirty="0">
                <a:solidFill>
                  <a:schemeClr val="bg1"/>
                </a:solidFill>
                <a:latin typeface="微软雅黑" panose="020B0503020204020204" pitchFamily="34" charset="-122"/>
                <a:ea typeface="微软雅黑" panose="020B0503020204020204" pitchFamily="34" charset="-122"/>
              </a:rPr>
              <a:t>? = </a:t>
            </a:r>
            <a:r>
              <a:rPr kumimoji="1" lang="zh-CN" altLang="en-US" sz="1800" b="1" dirty="0" smtClean="0">
                <a:solidFill>
                  <a:schemeClr val="bg1"/>
                </a:solidFill>
                <a:latin typeface="微软雅黑" panose="020B0503020204020204" pitchFamily="34" charset="-122"/>
                <a:ea typeface="微软雅黑" panose="020B0503020204020204" pitchFamily="34" charset="-122"/>
              </a:rPr>
              <a:t>是</a:t>
            </a:r>
            <a:endParaRPr kumimoji="1" lang="en-US" altLang="zh-CN" sz="1800" b="1" i="1" dirty="0">
              <a:solidFill>
                <a:schemeClr val="bg1"/>
              </a:solidFill>
              <a:latin typeface="微软雅黑" panose="020B0503020204020204" pitchFamily="34" charset="-122"/>
              <a:ea typeface="微软雅黑" panose="020B0503020204020204" pitchFamily="34" charset="-122"/>
            </a:endParaRPr>
          </a:p>
        </p:txBody>
      </p:sp>
      <p:grpSp>
        <p:nvGrpSpPr>
          <p:cNvPr id="24" name="Group 23"/>
          <p:cNvGrpSpPr/>
          <p:nvPr/>
        </p:nvGrpSpPr>
        <p:grpSpPr bwMode="auto">
          <a:xfrm>
            <a:off x="4322765" y="4229721"/>
            <a:ext cx="4227514" cy="1793876"/>
            <a:chOff x="2723" y="3158"/>
            <a:chExt cx="2663" cy="1130"/>
          </a:xfrm>
        </p:grpSpPr>
        <p:grpSp>
          <p:nvGrpSpPr>
            <p:cNvPr id="25" name="Group 24"/>
            <p:cNvGrpSpPr/>
            <p:nvPr/>
          </p:nvGrpSpPr>
          <p:grpSpPr bwMode="auto">
            <a:xfrm>
              <a:off x="2723" y="3158"/>
              <a:ext cx="1944" cy="613"/>
              <a:chOff x="4050" y="3094"/>
              <a:chExt cx="1944" cy="613"/>
            </a:xfrm>
          </p:grpSpPr>
          <p:grpSp>
            <p:nvGrpSpPr>
              <p:cNvPr id="28" name="Group 25"/>
              <p:cNvGrpSpPr/>
              <p:nvPr/>
            </p:nvGrpSpPr>
            <p:grpSpPr bwMode="auto">
              <a:xfrm>
                <a:off x="4595" y="3094"/>
                <a:ext cx="768" cy="296"/>
                <a:chOff x="4175" y="2008"/>
                <a:chExt cx="1137" cy="514"/>
              </a:xfrm>
            </p:grpSpPr>
            <p:pic>
              <p:nvPicPr>
                <p:cNvPr id="32" name="Picture 26"/>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187" y="2008"/>
                  <a:ext cx="1122" cy="5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3" name="Rectangle 27"/>
                <p:cNvSpPr>
                  <a:spLocks noChangeArrowheads="1"/>
                </p:cNvSpPr>
                <p:nvPr/>
              </p:nvSpPr>
              <p:spPr bwMode="auto">
                <a:xfrm>
                  <a:off x="4175" y="2109"/>
                  <a:ext cx="1137" cy="3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spAutoFit/>
                </a:bodyPr>
                <a:lstStyle/>
                <a:p>
                  <a:pPr marL="0" marR="0" lvl="0" indent="0" algn="ctr" defTabSz="914400" eaLnBrk="1" fontAlgn="base" latinLnBrk="0" hangingPunct="1">
                    <a:lnSpc>
                      <a:spcPct val="100000"/>
                    </a:lnSpc>
                    <a:spcBef>
                      <a:spcPct val="0"/>
                    </a:spcBef>
                    <a:spcAft>
                      <a:spcPct val="0"/>
                    </a:spcAft>
                    <a:buClrTx/>
                    <a:buSzTx/>
                    <a:buFontTx/>
                    <a:buNone/>
                    <a:defRPr/>
                  </a:pPr>
                  <a:r>
                    <a:rPr kumimoji="1" lang="zh-CN" altLang="en-US" sz="1600" b="1"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新数据样本</a:t>
                  </a:r>
                  <a:endParaRPr kumimoji="1" lang="en-US" altLang="zh-CN" sz="16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p:txBody>
            </p:sp>
          </p:grpSp>
          <p:sp>
            <p:nvSpPr>
              <p:cNvPr id="29" name="Rectangle 28"/>
              <p:cNvSpPr>
                <a:spLocks noChangeArrowheads="1"/>
              </p:cNvSpPr>
              <p:nvPr/>
            </p:nvSpPr>
            <p:spPr bwMode="auto">
              <a:xfrm>
                <a:off x="4050" y="3493"/>
                <a:ext cx="1944" cy="214"/>
              </a:xfrm>
              <a:prstGeom prst="rect">
                <a:avLst/>
              </a:prstGeom>
              <a:solidFill>
                <a:srgbClr val="C00000"/>
              </a:solidFill>
            </p:spPr>
            <p:style>
              <a:lnRef idx="0">
                <a:schemeClr val="accent4"/>
              </a:lnRef>
              <a:fillRef idx="3">
                <a:schemeClr val="accent4"/>
              </a:fillRef>
              <a:effectRef idx="3">
                <a:schemeClr val="accent4"/>
              </a:effectRef>
              <a:fontRef idx="minor">
                <a:schemeClr val="lt1"/>
              </a:fontRef>
            </p:style>
            <p:txBody>
              <a:bodyPr wrap="square" lIns="92075" tIns="46038" rIns="92075" bIns="46038">
                <a:spAutoFit/>
              </a:bodyPr>
              <a:lstStyle/>
              <a:p>
                <a:pPr marL="0" marR="0" lvl="0" indent="0" defTabSz="914400" eaLnBrk="1" fontAlgn="base" latinLnBrk="0" hangingPunct="1">
                  <a:lnSpc>
                    <a:spcPct val="100000"/>
                  </a:lnSpc>
                  <a:spcBef>
                    <a:spcPct val="0"/>
                  </a:spcBef>
                  <a:spcAft>
                    <a:spcPct val="0"/>
                  </a:spcAft>
                  <a:buClrTx/>
                  <a:buSzTx/>
                  <a:buFontTx/>
                  <a:buNone/>
                  <a:defRPr/>
                </a:pPr>
                <a:r>
                  <a:rPr kumimoji="1" lang="en-US" altLang="zh-CN" sz="1600" b="0" i="0" u="none" strike="noStrike" kern="0" cap="none" spc="0" normalizeH="0" baseline="0" noProof="0" dirty="0" smtClean="0">
                    <a:ln>
                      <a:noFill/>
                    </a:ln>
                    <a:solidFill>
                      <a:schemeClr val="bg1"/>
                    </a:solidFill>
                    <a:effectLst/>
                    <a:uLnTx/>
                    <a:uFillTx/>
                    <a:latin typeface="微软雅黑" panose="020B0503020204020204" pitchFamily="34" charset="-122"/>
                    <a:ea typeface="微软雅黑" panose="020B0503020204020204" pitchFamily="34" charset="-122"/>
                  </a:rPr>
                  <a:t>(</a:t>
                </a:r>
                <a:r>
                  <a:rPr kumimoji="1" lang="zh-CN" altLang="en-US" sz="1600" b="0" i="0" u="none" strike="noStrike" kern="0" cap="none" spc="0" normalizeH="0" baseline="0" noProof="0" dirty="0" smtClean="0">
                    <a:ln>
                      <a:noFill/>
                    </a:ln>
                    <a:solidFill>
                      <a:schemeClr val="bg1"/>
                    </a:solidFill>
                    <a:effectLst/>
                    <a:uLnTx/>
                    <a:uFillTx/>
                    <a:latin typeface="微软雅黑" panose="020B0503020204020204" pitchFamily="34" charset="-122"/>
                    <a:ea typeface="微软雅黑" panose="020B0503020204020204" pitchFamily="34" charset="-122"/>
                  </a:rPr>
                  <a:t>刘二</a:t>
                </a:r>
                <a:r>
                  <a:rPr kumimoji="1" lang="en-US" altLang="zh-CN" sz="1600" b="0" i="0" u="none" strike="noStrike" kern="0" cap="none" spc="0" normalizeH="0" baseline="0" noProof="0" dirty="0" smtClean="0">
                    <a:ln>
                      <a:noFill/>
                    </a:ln>
                    <a:solidFill>
                      <a:schemeClr val="bg1"/>
                    </a:solidFill>
                    <a:effectLst/>
                    <a:uLnTx/>
                    <a:uFillTx/>
                    <a:latin typeface="微软雅黑" panose="020B0503020204020204" pitchFamily="34" charset="-122"/>
                    <a:ea typeface="微软雅黑" panose="020B0503020204020204" pitchFamily="34" charset="-122"/>
                  </a:rPr>
                  <a:t>, </a:t>
                </a:r>
                <a:r>
                  <a:rPr kumimoji="1" lang="zh-CN" altLang="en-US" sz="1600" b="0" i="0" u="none" strike="noStrike" kern="0" cap="none" spc="0" normalizeH="0" baseline="0" noProof="0" dirty="0" smtClean="0">
                    <a:ln>
                      <a:noFill/>
                    </a:ln>
                    <a:solidFill>
                      <a:schemeClr val="bg1"/>
                    </a:solidFill>
                    <a:effectLst/>
                    <a:uLnTx/>
                    <a:uFillTx/>
                    <a:latin typeface="微软雅黑" panose="020B0503020204020204" pitchFamily="34" charset="-122"/>
                    <a:ea typeface="微软雅黑" panose="020B0503020204020204" pitchFamily="34" charset="-122"/>
                  </a:rPr>
                  <a:t>公务员</a:t>
                </a:r>
                <a:r>
                  <a:rPr kumimoji="1" lang="en-US" altLang="zh-CN" sz="1600" b="0" i="0" u="none" strike="noStrike" kern="0" cap="none" spc="0" normalizeH="0" baseline="0" noProof="0" dirty="0" smtClean="0">
                    <a:ln>
                      <a:noFill/>
                    </a:ln>
                    <a:solidFill>
                      <a:schemeClr val="bg1"/>
                    </a:solidFill>
                    <a:effectLst/>
                    <a:uLnTx/>
                    <a:uFillTx/>
                    <a:latin typeface="微软雅黑" panose="020B0503020204020204" pitchFamily="34" charset="-122"/>
                    <a:ea typeface="微软雅黑" panose="020B0503020204020204" pitchFamily="34" charset="-122"/>
                  </a:rPr>
                  <a:t>, 8</a:t>
                </a:r>
                <a:r>
                  <a:rPr kumimoji="1" lang="zh-CN" altLang="en-US" sz="1600" b="0" i="0" u="none" strike="noStrike" kern="0" cap="none" spc="0" normalizeH="0" baseline="0" noProof="0" dirty="0" smtClean="0">
                    <a:ln>
                      <a:noFill/>
                    </a:ln>
                    <a:solidFill>
                      <a:schemeClr val="bg1"/>
                    </a:solidFill>
                    <a:effectLst/>
                    <a:uLnTx/>
                    <a:uFillTx/>
                    <a:latin typeface="微软雅黑" panose="020B0503020204020204" pitchFamily="34" charset="-122"/>
                    <a:ea typeface="微软雅黑" panose="020B0503020204020204" pitchFamily="34" charset="-122"/>
                  </a:rPr>
                  <a:t>万</a:t>
                </a:r>
                <a:r>
                  <a:rPr kumimoji="1" lang="en-US" altLang="zh-CN" sz="1600" b="0" i="0" u="none" strike="noStrike" kern="0" cap="none" spc="0" normalizeH="0" baseline="0" noProof="0" dirty="0" smtClean="0">
                    <a:ln>
                      <a:noFill/>
                    </a:ln>
                    <a:solidFill>
                      <a:schemeClr val="bg1"/>
                    </a:solidFill>
                    <a:effectLst/>
                    <a:uLnTx/>
                    <a:uFillTx/>
                    <a:latin typeface="微软雅黑" panose="020B0503020204020204" pitchFamily="34" charset="-122"/>
                    <a:ea typeface="微软雅黑" panose="020B0503020204020204" pitchFamily="34" charset="-122"/>
                  </a:rPr>
                  <a:t>, …,  </a:t>
                </a:r>
                <a:r>
                  <a:rPr kumimoji="1" lang="en-US" altLang="zh-CN" sz="1600" b="0"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rPr>
                  <a:t>?)</a:t>
                </a:r>
                <a:endParaRPr kumimoji="1" lang="en-US" altLang="zh-CN" sz="1600" b="0"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endParaRPr>
              </a:p>
            </p:txBody>
          </p:sp>
          <p:sp>
            <p:nvSpPr>
              <p:cNvPr id="30" name="Line 29"/>
              <p:cNvSpPr>
                <a:spLocks noChangeShapeType="1"/>
              </p:cNvSpPr>
              <p:nvPr/>
            </p:nvSpPr>
            <p:spPr bwMode="auto">
              <a:xfrm flipH="1">
                <a:off x="4275" y="3334"/>
                <a:ext cx="306" cy="144"/>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24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31" name="Line 30"/>
              <p:cNvSpPr>
                <a:spLocks noChangeShapeType="1"/>
              </p:cNvSpPr>
              <p:nvPr/>
            </p:nvSpPr>
            <p:spPr bwMode="auto">
              <a:xfrm>
                <a:off x="5362" y="3334"/>
                <a:ext cx="297" cy="144"/>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24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grpSp>
        <p:sp>
          <p:nvSpPr>
            <p:cNvPr id="26" name="Line 31"/>
            <p:cNvSpPr>
              <a:spLocks noChangeShapeType="1"/>
            </p:cNvSpPr>
            <p:nvPr/>
          </p:nvSpPr>
          <p:spPr bwMode="auto">
            <a:xfrm>
              <a:off x="4416" y="3771"/>
              <a:ext cx="322" cy="330"/>
            </a:xfrm>
            <a:prstGeom prst="line">
              <a:avLst/>
            </a:prstGeom>
            <a:noFill/>
            <a:ln w="25400">
              <a:solidFill>
                <a:srgbClr val="339966"/>
              </a:solidFill>
              <a:round/>
              <a:head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24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27" name="Text Box 32"/>
            <p:cNvSpPr txBox="1">
              <a:spLocks noChangeArrowheads="1"/>
            </p:cNvSpPr>
            <p:nvPr/>
          </p:nvSpPr>
          <p:spPr bwMode="auto">
            <a:xfrm>
              <a:off x="4738" y="3920"/>
              <a:ext cx="648" cy="368"/>
            </a:xfrm>
            <a:prstGeom prst="rect">
              <a:avLst/>
            </a:prstGeom>
            <a:noFill/>
            <a:ln w="12700">
              <a:solidFill>
                <a:srgbClr val="339966"/>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1" fontAlgn="base" latinLnBrk="0" hangingPunct="1">
                <a:lnSpc>
                  <a:spcPct val="100000"/>
                </a:lnSpc>
                <a:spcBef>
                  <a:spcPct val="50000"/>
                </a:spcBef>
                <a:spcAft>
                  <a:spcPct val="0"/>
                </a:spcAft>
                <a:buClrTx/>
                <a:buSzTx/>
                <a:buFontTx/>
                <a:buNone/>
                <a:defRPr/>
              </a:pPr>
              <a:r>
                <a:rPr kumimoji="0" lang="zh-CN" altLang="en-US" sz="1600" b="1" i="0" u="none" strike="noStrike" kern="0" cap="none" spc="0" normalizeH="0" baseline="0" noProof="0" dirty="0" smtClean="0">
                  <a:ln>
                    <a:noFill/>
                  </a:ln>
                  <a:solidFill>
                    <a:srgbClr val="339966"/>
                  </a:solidFill>
                  <a:effectLst/>
                  <a:uLnTx/>
                  <a:uFillTx/>
                  <a:latin typeface="微软雅黑" panose="020B0503020204020204" pitchFamily="34" charset="-122"/>
                  <a:ea typeface="微软雅黑" panose="020B0503020204020204" pitchFamily="34" charset="-122"/>
                </a:rPr>
                <a:t>类别标记未知</a:t>
              </a:r>
              <a:endParaRPr kumimoji="0" lang="zh-CN" altLang="en-US" sz="1600" b="1" i="0" u="none" strike="noStrike" kern="0" cap="none" spc="0" normalizeH="0" baseline="0" noProof="0" dirty="0" smtClean="0">
                <a:ln>
                  <a:noFill/>
                </a:ln>
                <a:solidFill>
                  <a:srgbClr val="339966"/>
                </a:solidFill>
                <a:effectLst/>
                <a:uLnTx/>
                <a:uFillTx/>
                <a:latin typeface="微软雅黑" panose="020B0503020204020204" pitchFamily="34" charset="-122"/>
                <a:ea typeface="微软雅黑" panose="020B0503020204020204" pitchFamily="34" charset="-122"/>
              </a:endParaRPr>
            </a:p>
          </p:txBody>
        </p:sp>
      </p:grpSp>
      <p:sp>
        <p:nvSpPr>
          <p:cNvPr id="34" name="AutoShape 33"/>
          <p:cNvSpPr/>
          <p:nvPr/>
        </p:nvSpPr>
        <p:spPr bwMode="auto">
          <a:xfrm>
            <a:off x="5076824" y="1421433"/>
            <a:ext cx="3951266" cy="401637"/>
          </a:xfrm>
          <a:prstGeom prst="borderCallout1">
            <a:avLst>
              <a:gd name="adj1" fmla="val 46245"/>
              <a:gd name="adj2" fmla="val -2861"/>
              <a:gd name="adj3" fmla="val 294356"/>
              <a:gd name="adj4" fmla="val -14490"/>
            </a:avLst>
          </a:prstGeom>
          <a:solidFill>
            <a:srgbClr val="FFC000"/>
          </a:solidFill>
        </p:spPr>
        <p:style>
          <a:lnRef idx="0">
            <a:schemeClr val="accent3"/>
          </a:lnRef>
          <a:fillRef idx="3">
            <a:schemeClr val="accent3"/>
          </a:fillRef>
          <a:effectRef idx="3">
            <a:schemeClr val="accent3"/>
          </a:effectRef>
          <a:fontRef idx="minor">
            <a:schemeClr val="lt1"/>
          </a:fontRef>
        </p:style>
        <p:txBody>
          <a:bodyPr/>
          <a:lstStyle/>
          <a:p>
            <a:pPr marL="0" marR="0" lvl="0" indent="0" defTabSz="914400" eaLnBrk="1" fontAlgn="base" latinLnBrk="0" hangingPunct="1">
              <a:lnSpc>
                <a:spcPct val="100000"/>
              </a:lnSpc>
              <a:spcBef>
                <a:spcPct val="0"/>
              </a:spcBef>
              <a:spcAft>
                <a:spcPct val="0"/>
              </a:spcAft>
              <a:buClrTx/>
              <a:buSzTx/>
              <a:buFontTx/>
              <a:buNone/>
              <a:defRPr/>
            </a:pPr>
            <a:r>
              <a:rPr kumimoji="0" lang="zh-CN" altLang="en-US" sz="1800" b="0" i="0" u="none" strike="noStrike" kern="0" cap="none" spc="0" normalizeH="0" baseline="0" noProof="0" dirty="0" smtClean="0">
                <a:ln>
                  <a:noFill/>
                </a:ln>
                <a:solidFill>
                  <a:schemeClr val="bg1"/>
                </a:solidFill>
                <a:effectLst/>
                <a:uLnTx/>
                <a:uFillTx/>
                <a:latin typeface="微软雅黑" panose="020B0503020204020204" pitchFamily="34" charset="-122"/>
                <a:ea typeface="微软雅黑" panose="020B0503020204020204" pitchFamily="34" charset="-122"/>
              </a:rPr>
              <a:t>使用学习算法</a:t>
            </a:r>
            <a:r>
              <a:rPr kumimoji="0" lang="zh-CN" altLang="en-US" sz="1800" b="0" i="0" u="none" strike="noStrike" kern="0" cap="none" spc="0" normalizeH="0" baseline="0" noProof="0" dirty="0" smtClean="0">
                <a:ln>
                  <a:noFill/>
                </a:ln>
                <a:solidFill>
                  <a:schemeClr val="bg1"/>
                </a:solidFill>
                <a:effectLst/>
                <a:uLnTx/>
                <a:uFillTx/>
                <a:latin typeface="微软雅黑" panose="020B0503020204020204" pitchFamily="34" charset="-122"/>
                <a:ea typeface="微软雅黑" panose="020B0503020204020204" pitchFamily="34" charset="-122"/>
                <a:cs typeface="Verdana" panose="020B0604030504040204" pitchFamily="34" charset="0"/>
              </a:rPr>
              <a:t>（</a:t>
            </a:r>
            <a:r>
              <a:rPr kumimoji="0" lang="en-US" altLang="zh-CN" sz="1800" b="0" i="1" u="none" strike="noStrike" kern="0" cap="none" spc="0" normalizeH="0" baseline="0" noProof="0" dirty="0" smtClean="0">
                <a:ln>
                  <a:noFill/>
                </a:ln>
                <a:solidFill>
                  <a:schemeClr val="bg1"/>
                </a:solidFill>
                <a:effectLst/>
                <a:uLnTx/>
                <a:uFillTx/>
                <a:latin typeface="微软雅黑" panose="020B0503020204020204" pitchFamily="34" charset="-122"/>
                <a:ea typeface="微软雅黑" panose="020B0503020204020204" pitchFamily="34" charset="-122"/>
                <a:cs typeface="Verdana" panose="020B0604030504040204" pitchFamily="34" charset="0"/>
              </a:rPr>
              <a:t>learning algorithm</a:t>
            </a:r>
            <a:r>
              <a:rPr kumimoji="0" lang="zh-CN" altLang="en-US" sz="1800" b="0" i="0" u="none" strike="noStrike" kern="0" cap="none" spc="0" normalizeH="0" baseline="0" noProof="0" dirty="0" smtClean="0">
                <a:ln>
                  <a:noFill/>
                </a:ln>
                <a:solidFill>
                  <a:schemeClr val="bg1"/>
                </a:solidFill>
                <a:effectLst/>
                <a:uLnTx/>
                <a:uFillTx/>
                <a:latin typeface="微软雅黑" panose="020B0503020204020204" pitchFamily="34" charset="-122"/>
                <a:ea typeface="微软雅黑" panose="020B0503020204020204" pitchFamily="34" charset="-122"/>
                <a:cs typeface="Verdana" panose="020B0604030504040204" pitchFamily="34" charset="0"/>
              </a:rPr>
              <a:t>）</a:t>
            </a:r>
            <a:endParaRPr kumimoji="0" lang="en-US" altLang="zh-CN" sz="1800" b="0"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Verdana" panose="020B060403050404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left)">
                                      <p:cBhvr>
                                        <p:cTn id="7" dur="750"/>
                                        <p:tgtEl>
                                          <p:spTgt spid="20"/>
                                        </p:tgtEl>
                                      </p:cBhvr>
                                    </p:animEffect>
                                  </p:childTnLst>
                                </p:cTn>
                              </p:par>
                            </p:childTnLst>
                          </p:cTn>
                        </p:par>
                        <p:par>
                          <p:cTn id="8" fill="hold">
                            <p:stCondLst>
                              <p:cond delay="1000"/>
                            </p:stCondLst>
                            <p:childTnLst>
                              <p:par>
                                <p:cTn id="9" presetID="22" presetClass="entr" presetSubtype="8" fill="hold" grpId="0" nodeType="afterEffect">
                                  <p:stCondLst>
                                    <p:cond delay="0"/>
                                  </p:stCondLst>
                                  <p:childTnLst>
                                    <p:set>
                                      <p:cBhvr>
                                        <p:cTn id="10" dur="1" fill="hold">
                                          <p:stCondLst>
                                            <p:cond delay="0"/>
                                          </p:stCondLst>
                                        </p:cTn>
                                        <p:tgtEl>
                                          <p:spTgt spid="34"/>
                                        </p:tgtEl>
                                        <p:attrNameLst>
                                          <p:attrName>style.visibility</p:attrName>
                                        </p:attrNameLst>
                                      </p:cBhvr>
                                      <p:to>
                                        <p:strVal val="visible"/>
                                      </p:to>
                                    </p:set>
                                    <p:animEffect transition="in" filter="wipe(left)">
                                      <p:cBhvr>
                                        <p:cTn id="11" dur="1000"/>
                                        <p:tgtEl>
                                          <p:spTgt spid="34"/>
                                        </p:tgtEl>
                                      </p:cBhvr>
                                    </p:animEffect>
                                  </p:childTnLst>
                                </p:cTn>
                              </p:par>
                            </p:childTnLst>
                          </p:cTn>
                        </p:par>
                        <p:par>
                          <p:cTn id="12" fill="hold">
                            <p:stCondLst>
                              <p:cond delay="2000"/>
                            </p:stCondLst>
                            <p:childTnLst>
                              <p:par>
                                <p:cTn id="13" presetID="22" presetClass="entr" presetSubtype="8"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left)">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nodeType="clickEffect">
                                  <p:stCondLst>
                                    <p:cond delay="0"/>
                                  </p:stCondLst>
                                  <p:childTnLst>
                                    <p:set>
                                      <p:cBhvr>
                                        <p:cTn id="19" dur="1" fill="hold">
                                          <p:stCondLst>
                                            <p:cond delay="0"/>
                                          </p:stCondLst>
                                        </p:cTn>
                                        <p:tgtEl>
                                          <p:spTgt spid="24"/>
                                        </p:tgtEl>
                                        <p:attrNameLst>
                                          <p:attrName>style.visibility</p:attrName>
                                        </p:attrNameLst>
                                      </p:cBhvr>
                                      <p:to>
                                        <p:strVal val="visible"/>
                                      </p:to>
                                    </p:set>
                                    <p:animEffect transition="in" filter="wipe(up)">
                                      <p:cBhvr>
                                        <p:cTn id="20" dur="500"/>
                                        <p:tgtEl>
                                          <p:spTgt spid="24"/>
                                        </p:tgtEl>
                                      </p:cBhvr>
                                    </p:animEffect>
                                  </p:childTnLst>
                                </p:cTn>
                              </p:par>
                            </p:childTnLst>
                          </p:cTn>
                        </p:par>
                        <p:par>
                          <p:cTn id="21" fill="hold">
                            <p:stCondLst>
                              <p:cond delay="500"/>
                            </p:stCondLst>
                            <p:childTnLst>
                              <p:par>
                                <p:cTn id="22" presetID="22" presetClass="entr" presetSubtype="4" fill="hold" grpId="0" nodeType="afterEffect">
                                  <p:stCondLst>
                                    <p:cond delay="500"/>
                                  </p:stCondLst>
                                  <p:childTnLst>
                                    <p:set>
                                      <p:cBhvr>
                                        <p:cTn id="23" dur="1" fill="hold">
                                          <p:stCondLst>
                                            <p:cond delay="0"/>
                                          </p:stCondLst>
                                        </p:cTn>
                                        <p:tgtEl>
                                          <p:spTgt spid="4"/>
                                        </p:tgtEl>
                                        <p:attrNameLst>
                                          <p:attrName>style.visibility</p:attrName>
                                        </p:attrNameLst>
                                      </p:cBhvr>
                                      <p:to>
                                        <p:strVal val="visible"/>
                                      </p:to>
                                    </p:set>
                                    <p:animEffect transition="in" filter="wipe(down)">
                                      <p:cBhvr>
                                        <p:cTn id="24" dur="500"/>
                                        <p:tgtEl>
                                          <p:spTgt spid="4"/>
                                        </p:tgtEl>
                                      </p:cBhvr>
                                    </p:animEffect>
                                  </p:childTnLst>
                                </p:cTn>
                              </p:par>
                            </p:childTnLst>
                          </p:cTn>
                        </p:par>
                        <p:par>
                          <p:cTn id="25" fill="hold">
                            <p:stCondLst>
                              <p:cond delay="1500"/>
                            </p:stCondLst>
                            <p:childTnLst>
                              <p:par>
                                <p:cTn id="26" presetID="22" presetClass="entr" presetSubtype="1" fill="hold" grpId="0" nodeType="afterEffect">
                                  <p:stCondLst>
                                    <p:cond delay="500"/>
                                  </p:stCondLst>
                                  <p:childTnLst>
                                    <p:set>
                                      <p:cBhvr>
                                        <p:cTn id="27" dur="1" fill="hold">
                                          <p:stCondLst>
                                            <p:cond delay="0"/>
                                          </p:stCondLst>
                                        </p:cTn>
                                        <p:tgtEl>
                                          <p:spTgt spid="3"/>
                                        </p:tgtEl>
                                        <p:attrNameLst>
                                          <p:attrName>style.visibility</p:attrName>
                                        </p:attrNameLst>
                                      </p:cBhvr>
                                      <p:to>
                                        <p:strVal val="visible"/>
                                      </p:to>
                                    </p:set>
                                    <p:animEffect transition="in" filter="wipe(up)">
                                      <p:cBhvr>
                                        <p:cTn id="28" dur="500"/>
                                        <p:tgtEl>
                                          <p:spTgt spid="3"/>
                                        </p:tgtEl>
                                      </p:cBhvr>
                                    </p:animEffect>
                                  </p:childTnLst>
                                </p:cTn>
                              </p:par>
                            </p:childTnLst>
                          </p:cTn>
                        </p:par>
                        <p:par>
                          <p:cTn id="29" fill="hold">
                            <p:stCondLst>
                              <p:cond delay="2500"/>
                            </p:stCondLst>
                            <p:childTnLst>
                              <p:par>
                                <p:cTn id="30" presetID="22" presetClass="entr" presetSubtype="8" fill="hold" grpId="0" nodeType="afterEffect">
                                  <p:stCondLst>
                                    <p:cond delay="500"/>
                                  </p:stCondLst>
                                  <p:childTnLst>
                                    <p:set>
                                      <p:cBhvr>
                                        <p:cTn id="31" dur="1" fill="hold">
                                          <p:stCondLst>
                                            <p:cond delay="0"/>
                                          </p:stCondLst>
                                        </p:cTn>
                                        <p:tgtEl>
                                          <p:spTgt spid="23"/>
                                        </p:tgtEl>
                                        <p:attrNameLst>
                                          <p:attrName>style.visibility</p:attrName>
                                        </p:attrNameLst>
                                      </p:cBhvr>
                                      <p:to>
                                        <p:strVal val="visible"/>
                                      </p:to>
                                    </p:set>
                                    <p:animEffect transition="in" filter="wipe(left)">
                                      <p:cBhvr>
                                        <p:cTn id="32"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4" grpId="0" bldLvl="0" animBg="1"/>
      <p:bldP spid="23" grpId="0" bldLvl="0" animBg="1"/>
      <p:bldP spid="34" grpId="0" bldLvl="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90600" y="180000"/>
            <a:ext cx="7772400" cy="470898"/>
          </a:xfrm>
        </p:spPr>
        <p:txBody>
          <a:bodyPr/>
          <a:lstStyle/>
          <a:p>
            <a:r>
              <a:rPr lang="zh-CN" altLang="en-US" dirty="0"/>
              <a:t>目录</a:t>
            </a:r>
            <a:endParaRPr lang="zh-CN" altLang="en-US" dirty="0">
              <a:solidFill>
                <a:schemeClr val="tx1"/>
              </a:solidFill>
            </a:endParaRPr>
          </a:p>
        </p:txBody>
      </p:sp>
      <p:sp>
        <p:nvSpPr>
          <p:cNvPr id="6" name="内容占位符 2"/>
          <p:cNvSpPr>
            <a:spLocks noGrp="1"/>
          </p:cNvSpPr>
          <p:nvPr>
            <p:ph idx="4294967295"/>
          </p:nvPr>
        </p:nvSpPr>
        <p:spPr>
          <a:xfrm>
            <a:off x="228600" y="1028700"/>
            <a:ext cx="8686800" cy="4762500"/>
          </a:xfrm>
          <a:prstGeom prst="rect">
            <a:avLst/>
          </a:prstGeom>
        </p:spPr>
        <p:txBody>
          <a:bodyPr/>
          <a:lstStyle/>
          <a:p>
            <a:pPr marL="419100" lvl="1" indent="-342900" algn="just">
              <a:lnSpc>
                <a:spcPct val="100000"/>
              </a:lnSpc>
              <a:spcBef>
                <a:spcPts val="600"/>
              </a:spcBef>
              <a:spcAft>
                <a:spcPts val="300"/>
              </a:spcAft>
              <a:buClr>
                <a:srgbClr val="0000FF"/>
              </a:buClr>
              <a:buFont typeface="Wingdings" panose="05000000000000000000" pitchFamily="2" charset="2"/>
              <a:buChar char="v"/>
            </a:pPr>
            <a:r>
              <a:rPr lang="zh-CN" altLang="zh-CN" sz="2400" b="1" dirty="0" smtClean="0">
                <a:solidFill>
                  <a:schemeClr val="bg2"/>
                </a:solidFill>
                <a:latin typeface="微软雅黑" panose="020B0503020204020204" pitchFamily="34" charset="-122"/>
                <a:ea typeface="微软雅黑" panose="020B0503020204020204" pitchFamily="34" charset="-122"/>
              </a:rPr>
              <a:t>引言</a:t>
            </a:r>
            <a:endParaRPr lang="en-US" altLang="zh-CN" sz="2400" b="1" dirty="0" smtClean="0">
              <a:solidFill>
                <a:schemeClr val="bg2"/>
              </a:solidFill>
              <a:latin typeface="微软雅黑" panose="020B0503020204020204" pitchFamily="34" charset="-122"/>
              <a:ea typeface="微软雅黑" panose="020B0503020204020204" pitchFamily="34" charset="-122"/>
            </a:endParaRPr>
          </a:p>
          <a:p>
            <a:pPr marL="419100" lvl="1" indent="-342900" algn="just">
              <a:lnSpc>
                <a:spcPct val="100000"/>
              </a:lnSpc>
              <a:spcBef>
                <a:spcPts val="600"/>
              </a:spcBef>
              <a:spcAft>
                <a:spcPts val="300"/>
              </a:spcAft>
              <a:buClr>
                <a:srgbClr val="0000FF"/>
              </a:buClr>
              <a:buFont typeface="Wingdings" panose="05000000000000000000" pitchFamily="2" charset="2"/>
              <a:buChar char="v"/>
            </a:pPr>
            <a:r>
              <a:rPr lang="zh-CN" altLang="en-US" sz="2400" b="1" dirty="0">
                <a:solidFill>
                  <a:schemeClr val="tx1"/>
                </a:solidFill>
                <a:latin typeface="微软雅黑" panose="020B0503020204020204" pitchFamily="34" charset="-122"/>
                <a:ea typeface="微软雅黑" panose="020B0503020204020204" pitchFamily="34" charset="-122"/>
              </a:rPr>
              <a:t>基本术语</a:t>
            </a:r>
            <a:endParaRPr lang="en-US" altLang="zh-CN" sz="2400" b="1" dirty="0">
              <a:solidFill>
                <a:schemeClr val="tx1"/>
              </a:solidFill>
              <a:latin typeface="微软雅黑" panose="020B0503020204020204" pitchFamily="34" charset="-122"/>
              <a:ea typeface="微软雅黑" panose="020B0503020204020204" pitchFamily="34" charset="-122"/>
            </a:endParaRPr>
          </a:p>
          <a:p>
            <a:pPr marL="787400" lvl="2" indent="-342900" algn="just">
              <a:lnSpc>
                <a:spcPct val="100000"/>
              </a:lnSpc>
              <a:spcBef>
                <a:spcPts val="600"/>
              </a:spcBef>
              <a:spcAft>
                <a:spcPts val="300"/>
              </a:spcAft>
              <a:buClr>
                <a:srgbClr val="7030A0"/>
              </a:buClr>
              <a:buFont typeface="Wingdings" panose="05000000000000000000" pitchFamily="2" charset="2"/>
              <a:buChar char="Ø"/>
            </a:pPr>
            <a:r>
              <a:rPr lang="zh-CN" altLang="en-US" sz="2000" dirty="0">
                <a:solidFill>
                  <a:schemeClr val="tx1"/>
                </a:solidFill>
                <a:latin typeface="微软雅黑" panose="020B0503020204020204" pitchFamily="34" charset="-122"/>
                <a:ea typeface="微软雅黑" panose="020B0503020204020204" pitchFamily="34" charset="-122"/>
              </a:rPr>
              <a:t>数据</a:t>
            </a:r>
            <a:endParaRPr lang="en-US" altLang="zh-CN" sz="2000" dirty="0">
              <a:solidFill>
                <a:schemeClr val="tx1"/>
              </a:solidFill>
              <a:latin typeface="微软雅黑" panose="020B0503020204020204" pitchFamily="34" charset="-122"/>
              <a:ea typeface="微软雅黑" panose="020B0503020204020204" pitchFamily="34" charset="-122"/>
            </a:endParaRPr>
          </a:p>
          <a:p>
            <a:pPr marL="787400" lvl="2" indent="-342900" algn="just">
              <a:lnSpc>
                <a:spcPct val="100000"/>
              </a:lnSpc>
              <a:spcBef>
                <a:spcPts val="600"/>
              </a:spcBef>
              <a:spcAft>
                <a:spcPts val="300"/>
              </a:spcAft>
              <a:buClr>
                <a:srgbClr val="7030A0"/>
              </a:buClr>
              <a:buFont typeface="Wingdings" panose="05000000000000000000" pitchFamily="2" charset="2"/>
              <a:buChar char="Ø"/>
            </a:pPr>
            <a:r>
              <a:rPr lang="zh-CN" altLang="en-US" sz="2000" dirty="0">
                <a:solidFill>
                  <a:schemeClr val="tx1"/>
                </a:solidFill>
                <a:latin typeface="微软雅黑" panose="020B0503020204020204" pitchFamily="34" charset="-122"/>
                <a:ea typeface="微软雅黑" panose="020B0503020204020204" pitchFamily="34" charset="-122"/>
              </a:rPr>
              <a:t>任务</a:t>
            </a:r>
            <a:endParaRPr lang="zh-CN" altLang="en-US" sz="2000" dirty="0">
              <a:solidFill>
                <a:schemeClr val="tx1"/>
              </a:solidFill>
              <a:latin typeface="微软雅黑" panose="020B0503020204020204" pitchFamily="34" charset="-122"/>
              <a:ea typeface="微软雅黑" panose="020B0503020204020204" pitchFamily="34" charset="-122"/>
            </a:endParaRPr>
          </a:p>
          <a:p>
            <a:pPr marL="787400" lvl="2" indent="-342900" algn="just">
              <a:lnSpc>
                <a:spcPct val="100000"/>
              </a:lnSpc>
              <a:spcBef>
                <a:spcPts val="600"/>
              </a:spcBef>
              <a:spcAft>
                <a:spcPts val="300"/>
              </a:spcAft>
              <a:buClr>
                <a:srgbClr val="7030A0"/>
              </a:buClr>
              <a:buFont typeface="Wingdings" panose="05000000000000000000" pitchFamily="2" charset="2"/>
              <a:buChar char="Ø"/>
            </a:pPr>
            <a:r>
              <a:rPr lang="zh-CN" altLang="en-US" sz="2000" dirty="0">
                <a:solidFill>
                  <a:schemeClr val="tx1"/>
                </a:solidFill>
                <a:latin typeface="微软雅黑" panose="020B0503020204020204" pitchFamily="34" charset="-122"/>
                <a:ea typeface="微软雅黑" panose="020B0503020204020204" pitchFamily="34" charset="-122"/>
              </a:rPr>
              <a:t>泛化能力</a:t>
            </a:r>
            <a:endParaRPr lang="en-US" altLang="zh-CN" sz="2000" dirty="0">
              <a:solidFill>
                <a:schemeClr val="tx1"/>
              </a:solidFill>
              <a:latin typeface="微软雅黑" panose="020B0503020204020204" pitchFamily="34" charset="-122"/>
              <a:ea typeface="微软雅黑" panose="020B0503020204020204" pitchFamily="34" charset="-122"/>
            </a:endParaRPr>
          </a:p>
          <a:p>
            <a:pPr marL="419100" lvl="1" indent="-342900" algn="just">
              <a:lnSpc>
                <a:spcPct val="100000"/>
              </a:lnSpc>
              <a:spcBef>
                <a:spcPts val="600"/>
              </a:spcBef>
              <a:spcAft>
                <a:spcPts val="300"/>
              </a:spcAft>
              <a:buClr>
                <a:srgbClr val="0000FF"/>
              </a:buClr>
              <a:buFont typeface="Wingdings" panose="05000000000000000000" pitchFamily="2" charset="2"/>
              <a:buChar char="v"/>
            </a:pPr>
            <a:r>
              <a:rPr lang="zh-CN" altLang="en-US" sz="2400" b="1" dirty="0">
                <a:solidFill>
                  <a:schemeClr val="bg2"/>
                </a:solidFill>
                <a:latin typeface="微软雅黑" panose="020B0503020204020204" pitchFamily="34" charset="-122"/>
                <a:ea typeface="微软雅黑" panose="020B0503020204020204" pitchFamily="34" charset="-122"/>
              </a:rPr>
              <a:t>假设空间</a:t>
            </a:r>
            <a:endParaRPr lang="en-US" altLang="zh-CN" sz="2400" dirty="0">
              <a:solidFill>
                <a:schemeClr val="bg2"/>
              </a:solidFill>
              <a:latin typeface="微软雅黑" panose="020B0503020204020204" pitchFamily="34" charset="-122"/>
              <a:ea typeface="微软雅黑" panose="020B0503020204020204" pitchFamily="34" charset="-122"/>
            </a:endParaRPr>
          </a:p>
          <a:p>
            <a:pPr marL="419100" lvl="1" indent="-342900" algn="just">
              <a:lnSpc>
                <a:spcPct val="100000"/>
              </a:lnSpc>
              <a:spcBef>
                <a:spcPts val="600"/>
              </a:spcBef>
              <a:spcAft>
                <a:spcPts val="300"/>
              </a:spcAft>
              <a:buClr>
                <a:srgbClr val="0000FF"/>
              </a:buClr>
              <a:buFont typeface="Wingdings" panose="05000000000000000000" pitchFamily="2" charset="2"/>
              <a:buChar char="v"/>
            </a:pPr>
            <a:r>
              <a:rPr lang="zh-CN" altLang="en-US" sz="2400" b="1" dirty="0">
                <a:solidFill>
                  <a:schemeClr val="bg2"/>
                </a:solidFill>
                <a:latin typeface="微软雅黑" panose="020B0503020204020204" pitchFamily="34" charset="-122"/>
                <a:ea typeface="微软雅黑" panose="020B0503020204020204" pitchFamily="34" charset="-122"/>
              </a:rPr>
              <a:t>归纳偏好</a:t>
            </a:r>
            <a:endParaRPr lang="zh-CN" altLang="en-US" sz="2400" b="1" dirty="0">
              <a:solidFill>
                <a:schemeClr val="bg2"/>
              </a:solidFill>
              <a:latin typeface="微软雅黑" panose="020B0503020204020204" pitchFamily="34" charset="-122"/>
              <a:ea typeface="微软雅黑" panose="020B0503020204020204" pitchFamily="34" charset="-122"/>
            </a:endParaRPr>
          </a:p>
          <a:p>
            <a:pPr marL="419100" lvl="1" indent="-342900" algn="just">
              <a:lnSpc>
                <a:spcPct val="100000"/>
              </a:lnSpc>
              <a:spcBef>
                <a:spcPts val="600"/>
              </a:spcBef>
              <a:spcAft>
                <a:spcPts val="300"/>
              </a:spcAft>
              <a:buClr>
                <a:srgbClr val="0000FF"/>
              </a:buClr>
              <a:buFont typeface="Wingdings" panose="05000000000000000000" pitchFamily="2" charset="2"/>
              <a:buChar char="v"/>
            </a:pPr>
            <a:r>
              <a:rPr lang="zh-CN" altLang="en-US" sz="2400" b="1" dirty="0">
                <a:solidFill>
                  <a:schemeClr val="bg2"/>
                </a:solidFill>
                <a:latin typeface="微软雅黑" panose="020B0503020204020204" pitchFamily="34" charset="-122"/>
                <a:ea typeface="微软雅黑" panose="020B0503020204020204" pitchFamily="34" charset="-122"/>
              </a:rPr>
              <a:t>发展历程</a:t>
            </a:r>
            <a:endParaRPr lang="zh-CN" altLang="en-US" sz="2400" b="1" dirty="0">
              <a:solidFill>
                <a:schemeClr val="bg2"/>
              </a:solidFill>
              <a:latin typeface="微软雅黑" panose="020B0503020204020204" pitchFamily="34" charset="-122"/>
              <a:ea typeface="微软雅黑" panose="020B0503020204020204" pitchFamily="34" charset="-122"/>
            </a:endParaRPr>
          </a:p>
          <a:p>
            <a:pPr marL="419100" lvl="1" indent="-342900" algn="just">
              <a:lnSpc>
                <a:spcPct val="100000"/>
              </a:lnSpc>
              <a:spcBef>
                <a:spcPts val="600"/>
              </a:spcBef>
              <a:spcAft>
                <a:spcPts val="300"/>
              </a:spcAft>
              <a:buClr>
                <a:srgbClr val="0000FF"/>
              </a:buClr>
              <a:buFont typeface="Wingdings" panose="05000000000000000000" pitchFamily="2" charset="2"/>
              <a:buChar char="v"/>
            </a:pPr>
            <a:r>
              <a:rPr lang="zh-CN" altLang="en-US" sz="2400" b="1" dirty="0">
                <a:solidFill>
                  <a:schemeClr val="bg2"/>
                </a:solidFill>
                <a:latin typeface="微软雅黑" panose="020B0503020204020204" pitchFamily="34" charset="-122"/>
                <a:ea typeface="微软雅黑" panose="020B0503020204020204" pitchFamily="34" charset="-122"/>
              </a:rPr>
              <a:t>应用现状</a:t>
            </a:r>
            <a:endParaRPr lang="zh-CN" altLang="en-US" sz="2400" b="1" dirty="0">
              <a:solidFill>
                <a:schemeClr val="bg2"/>
              </a:solidFill>
              <a:latin typeface="微软雅黑" panose="020B0503020204020204" pitchFamily="34" charset="-122"/>
              <a:ea typeface="微软雅黑" panose="020B0503020204020204" pitchFamily="34" charset="-122"/>
            </a:endParaRPr>
          </a:p>
          <a:p>
            <a:pPr marL="419100" lvl="1" indent="-342900" algn="just">
              <a:lnSpc>
                <a:spcPct val="100000"/>
              </a:lnSpc>
              <a:spcBef>
                <a:spcPts val="600"/>
              </a:spcBef>
              <a:spcAft>
                <a:spcPts val="300"/>
              </a:spcAft>
              <a:buClr>
                <a:srgbClr val="0000FF"/>
              </a:buClr>
              <a:buFont typeface="Wingdings" panose="05000000000000000000" pitchFamily="2" charset="2"/>
              <a:buChar char="v"/>
            </a:pPr>
            <a:r>
              <a:rPr lang="zh-CN" altLang="en-US" sz="2400" b="1" dirty="0">
                <a:solidFill>
                  <a:schemeClr val="bg2"/>
                </a:solidFill>
                <a:latin typeface="微软雅黑" panose="020B0503020204020204" pitchFamily="34" charset="-122"/>
                <a:ea typeface="微软雅黑" panose="020B0503020204020204" pitchFamily="34" charset="-122"/>
              </a:rPr>
              <a:t>阅读材料</a:t>
            </a:r>
            <a:endParaRPr lang="zh-CN" altLang="en-US" sz="2400" b="1" dirty="0">
              <a:solidFill>
                <a:schemeClr val="bg2"/>
              </a:solidFill>
              <a:latin typeface="微软雅黑" panose="020B0503020204020204" pitchFamily="34" charset="-122"/>
              <a:ea typeface="微软雅黑" panose="020B0503020204020204" pitchFamily="34" charset="-122"/>
            </a:endParaRPr>
          </a:p>
          <a:p>
            <a:pPr marL="419100" lvl="1" indent="-342900" algn="just">
              <a:lnSpc>
                <a:spcPct val="100000"/>
              </a:lnSpc>
              <a:spcBef>
                <a:spcPts val="600"/>
              </a:spcBef>
              <a:spcAft>
                <a:spcPts val="300"/>
              </a:spcAft>
              <a:buClr>
                <a:srgbClr val="0000FF"/>
              </a:buClr>
              <a:buFont typeface="Wingdings" panose="05000000000000000000" pitchFamily="2" charset="2"/>
              <a:buChar char="v"/>
            </a:pPr>
            <a:endParaRPr lang="zh-CN" altLang="en-US" sz="2400" b="1" dirty="0">
              <a:solidFill>
                <a:schemeClr val="tx1"/>
              </a:solidFill>
              <a:ea typeface="宋体" panose="02010600030101010101" pitchFamily="2" charset="-122"/>
            </a:endParaRPr>
          </a:p>
          <a:p>
            <a:pPr marL="419100" lvl="1" indent="-342900" algn="just">
              <a:lnSpc>
                <a:spcPct val="100000"/>
              </a:lnSpc>
              <a:spcBef>
                <a:spcPts val="600"/>
              </a:spcBef>
              <a:spcAft>
                <a:spcPts val="300"/>
              </a:spcAft>
              <a:buClr>
                <a:srgbClr val="0000FF"/>
              </a:buClr>
              <a:buFont typeface="Wingdings" panose="05000000000000000000" pitchFamily="2" charset="2"/>
              <a:buChar char="v"/>
            </a:pPr>
            <a:endParaRPr lang="zh-CN" altLang="en-US" sz="2400" b="1" dirty="0">
              <a:solidFill>
                <a:schemeClr val="tx1"/>
              </a:solidFill>
              <a:ea typeface="宋体" panose="02010600030101010101" pitchFamily="2" charset="-122"/>
            </a:endParaRPr>
          </a:p>
          <a:p>
            <a:pPr marL="419100" lvl="1" indent="-342900" algn="just">
              <a:lnSpc>
                <a:spcPct val="100000"/>
              </a:lnSpc>
              <a:spcBef>
                <a:spcPts val="600"/>
              </a:spcBef>
              <a:spcAft>
                <a:spcPts val="300"/>
              </a:spcAft>
              <a:buClr>
                <a:srgbClr val="0000FF"/>
              </a:buClr>
              <a:buFont typeface="Wingdings" panose="05000000000000000000" pitchFamily="2" charset="2"/>
              <a:buChar char="v"/>
            </a:pPr>
            <a:endParaRPr lang="zh-CN" altLang="en-US" sz="2400" b="1" dirty="0">
              <a:solidFill>
                <a:schemeClr val="tx1"/>
              </a:solidFill>
              <a:ea typeface="宋体" panose="02010600030101010101" pitchFamily="2" charset="-122"/>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60350" y="-43813"/>
            <a:ext cx="7886700" cy="777874"/>
          </a:xfrm>
        </p:spPr>
        <p:txBody>
          <a:bodyPr>
            <a:normAutofit/>
          </a:bodyPr>
          <a:lstStyle/>
          <a:p>
            <a:r>
              <a:rPr lang="en-US" altLang="zh-CN" dirty="0" smtClean="0">
                <a:latin typeface="微软雅黑" panose="020B0503020204020204" pitchFamily="34" charset="-122"/>
                <a:ea typeface="微软雅黑" panose="020B0503020204020204" pitchFamily="34" charset="-122"/>
              </a:rPr>
              <a:t>    </a:t>
            </a:r>
            <a:r>
              <a:rPr lang="zh-CN" altLang="en-US" dirty="0" smtClean="0">
                <a:solidFill>
                  <a:schemeClr val="tx1"/>
                </a:solidFill>
                <a:latin typeface="微软雅黑" panose="020B0503020204020204" pitchFamily="34" charset="-122"/>
                <a:ea typeface="微软雅黑" panose="020B0503020204020204" pitchFamily="34" charset="-122"/>
              </a:rPr>
              <a:t>基本术语</a:t>
            </a:r>
            <a:r>
              <a:rPr lang="en-US" altLang="zh-CN" dirty="0" smtClean="0">
                <a:solidFill>
                  <a:schemeClr val="tx1"/>
                </a:solidFill>
                <a:latin typeface="微软雅黑" panose="020B0503020204020204" pitchFamily="34" charset="-122"/>
                <a:ea typeface="微软雅黑" panose="020B0503020204020204" pitchFamily="34" charset="-122"/>
              </a:rPr>
              <a:t>-</a:t>
            </a:r>
            <a:r>
              <a:rPr lang="zh-CN" altLang="en-US" dirty="0" smtClean="0">
                <a:solidFill>
                  <a:schemeClr val="tx1"/>
                </a:solidFill>
                <a:latin typeface="微软雅黑" panose="020B0503020204020204" pitchFamily="34" charset="-122"/>
                <a:ea typeface="微软雅黑" panose="020B0503020204020204" pitchFamily="34" charset="-122"/>
              </a:rPr>
              <a:t>数据</a:t>
            </a:r>
            <a:endParaRPr lang="zh-CN" altLang="en-US" dirty="0" smtClean="0">
              <a:solidFill>
                <a:schemeClr val="tx1"/>
              </a:solidFill>
              <a:latin typeface="微软雅黑" panose="020B0503020204020204" pitchFamily="34" charset="-122"/>
              <a:ea typeface="微软雅黑" panose="020B0503020204020204" pitchFamily="34" charset="-122"/>
            </a:endParaRPr>
          </a:p>
        </p:txBody>
      </p:sp>
      <p:grpSp>
        <p:nvGrpSpPr>
          <p:cNvPr id="14" name="组合 13"/>
          <p:cNvGrpSpPr/>
          <p:nvPr/>
        </p:nvGrpSpPr>
        <p:grpSpPr>
          <a:xfrm>
            <a:off x="1978592" y="2430884"/>
            <a:ext cx="5172817" cy="2383166"/>
            <a:chOff x="2303748" y="2498116"/>
            <a:chExt cx="4513921" cy="1861768"/>
          </a:xfrm>
        </p:grpSpPr>
        <p:pic>
          <p:nvPicPr>
            <p:cNvPr id="12" name="Picture 2" descr="D:\老板的书\1.1.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303748" y="2498116"/>
              <a:ext cx="4513921" cy="1512168"/>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5" descr="C:\Users\sylar\Desktop\1.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05363" y="4014779"/>
              <a:ext cx="4509131" cy="345105"/>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5" name="直接箭头连接符 14"/>
          <p:cNvCxnSpPr/>
          <p:nvPr/>
        </p:nvCxnSpPr>
        <p:spPr bwMode="auto">
          <a:xfrm flipH="1" flipV="1">
            <a:off x="2007337" y="3552316"/>
            <a:ext cx="350160" cy="2"/>
          </a:xfrm>
          <a:prstGeom prst="straightConnector1">
            <a:avLst/>
          </a:prstGeom>
          <a:noFill/>
          <a:ln w="28575" cap="flat" cmpd="sng" algn="ctr">
            <a:solidFill>
              <a:srgbClr val="800000">
                <a:lumMod val="40000"/>
                <a:lumOff val="60000"/>
              </a:srgbClr>
            </a:solidFill>
            <a:prstDash val="solid"/>
            <a:headEnd type="none" w="med" len="med"/>
            <a:tailEnd type="arrow"/>
          </a:ln>
          <a:effectLst/>
        </p:spPr>
      </p:cxnSp>
      <p:sp>
        <p:nvSpPr>
          <p:cNvPr id="18" name="TextBox 18"/>
          <p:cNvSpPr txBox="1"/>
          <p:nvPr/>
        </p:nvSpPr>
        <p:spPr>
          <a:xfrm>
            <a:off x="1119965" y="3378160"/>
            <a:ext cx="1101793" cy="369332"/>
          </a:xfrm>
          <a:prstGeom prst="rect">
            <a:avLst/>
          </a:prstGeom>
          <a:noFill/>
        </p:spPr>
        <p:txBody>
          <a:bodyPr wrap="square" rtlCol="0">
            <a:spAutoFit/>
          </a:bodyPr>
          <a:lstStyle/>
          <a:p>
            <a:pPr marL="0" marR="0" lvl="0" indent="0" defTabSz="914400" eaLnBrk="1" fontAlgn="base" latinLnBrk="0" hangingPunct="1">
              <a:lnSpc>
                <a:spcPct val="100000"/>
              </a:lnSpc>
              <a:spcBef>
                <a:spcPct val="0"/>
              </a:spcBef>
              <a:spcAft>
                <a:spcPct val="0"/>
              </a:spcAft>
              <a:buClrTx/>
              <a:buSzTx/>
              <a:buFontTx/>
              <a:buNone/>
              <a:defRPr/>
            </a:pPr>
            <a:r>
              <a:rPr kumimoji="0" lang="zh-CN" altLang="en-US" sz="1800" b="1" i="0" u="none" strike="noStrike" kern="0" cap="none" spc="0" normalizeH="0" baseline="0" noProof="0" dirty="0" smtClean="0">
                <a:ln>
                  <a:noFill/>
                </a:ln>
                <a:solidFill>
                  <a:srgbClr val="0000FF"/>
                </a:solidFill>
                <a:effectLst/>
                <a:uLnTx/>
                <a:uFillTx/>
                <a:latin typeface="微软雅黑" panose="020B0503020204020204" pitchFamily="34" charset="-122"/>
                <a:ea typeface="微软雅黑" panose="020B0503020204020204" pitchFamily="34" charset="-122"/>
                <a:cs typeface="Verdana" panose="020B0604030504040204" pitchFamily="34" charset="0"/>
              </a:rPr>
              <a:t>训练集</a:t>
            </a:r>
            <a:endParaRPr kumimoji="0" lang="zh-CN" altLang="en-US" sz="1800" b="1" i="0" u="none" strike="noStrike" kern="0" cap="none" spc="0" normalizeH="0" baseline="0" noProof="0" dirty="0" smtClean="0">
              <a:ln>
                <a:noFill/>
              </a:ln>
              <a:solidFill>
                <a:srgbClr val="0000FF"/>
              </a:solidFill>
              <a:effectLst/>
              <a:uLnTx/>
              <a:uFillTx/>
              <a:latin typeface="微软雅黑" panose="020B0503020204020204" pitchFamily="34" charset="-122"/>
              <a:ea typeface="微软雅黑" panose="020B0503020204020204" pitchFamily="34" charset="-122"/>
              <a:cs typeface="Verdana" panose="020B0604030504040204" pitchFamily="34" charset="0"/>
            </a:endParaRPr>
          </a:p>
        </p:txBody>
      </p:sp>
      <p:cxnSp>
        <p:nvCxnSpPr>
          <p:cNvPr id="20" name="直接箭头连接符 19"/>
          <p:cNvCxnSpPr/>
          <p:nvPr/>
        </p:nvCxnSpPr>
        <p:spPr bwMode="auto">
          <a:xfrm flipH="1" flipV="1">
            <a:off x="2023076" y="4565324"/>
            <a:ext cx="350160" cy="2"/>
          </a:xfrm>
          <a:prstGeom prst="straightConnector1">
            <a:avLst/>
          </a:prstGeom>
          <a:noFill/>
          <a:ln w="28575" cap="flat" cmpd="sng" algn="ctr">
            <a:solidFill>
              <a:srgbClr val="800000">
                <a:lumMod val="40000"/>
                <a:lumOff val="60000"/>
              </a:srgbClr>
            </a:solidFill>
            <a:prstDash val="solid"/>
            <a:headEnd type="none" w="med" len="med"/>
            <a:tailEnd type="arrow"/>
          </a:ln>
          <a:effectLst/>
        </p:spPr>
      </p:cxnSp>
      <p:sp>
        <p:nvSpPr>
          <p:cNvPr id="21" name="TextBox 18"/>
          <p:cNvSpPr txBox="1"/>
          <p:nvPr/>
        </p:nvSpPr>
        <p:spPr>
          <a:xfrm>
            <a:off x="1109332" y="4391168"/>
            <a:ext cx="1101793" cy="369332"/>
          </a:xfrm>
          <a:prstGeom prst="rect">
            <a:avLst/>
          </a:prstGeom>
          <a:noFill/>
        </p:spPr>
        <p:txBody>
          <a:bodyPr wrap="square" rtlCol="0">
            <a:spAutoFit/>
          </a:bodyPr>
          <a:lstStyle/>
          <a:p>
            <a:pPr marL="0" marR="0" lvl="0" indent="0" defTabSz="914400" eaLnBrk="1" fontAlgn="base" latinLnBrk="0" hangingPunct="1">
              <a:lnSpc>
                <a:spcPct val="100000"/>
              </a:lnSpc>
              <a:spcBef>
                <a:spcPct val="0"/>
              </a:spcBef>
              <a:spcAft>
                <a:spcPct val="0"/>
              </a:spcAft>
              <a:buClrTx/>
              <a:buSzTx/>
              <a:buFontTx/>
              <a:buNone/>
              <a:defRPr/>
            </a:pPr>
            <a:r>
              <a:rPr kumimoji="0" lang="zh-CN" altLang="en-US" sz="1800" b="1" i="0" u="none" strike="noStrike" kern="0" cap="none" spc="0" normalizeH="0" baseline="0" noProof="0" dirty="0" smtClean="0">
                <a:ln>
                  <a:noFill/>
                </a:ln>
                <a:solidFill>
                  <a:srgbClr val="0000FF"/>
                </a:solidFill>
                <a:effectLst/>
                <a:uLnTx/>
                <a:uFillTx/>
                <a:latin typeface="微软雅黑" panose="020B0503020204020204" pitchFamily="34" charset="-122"/>
                <a:ea typeface="微软雅黑" panose="020B0503020204020204" pitchFamily="34" charset="-122"/>
                <a:cs typeface="Verdana" panose="020B0604030504040204" pitchFamily="34" charset="0"/>
              </a:rPr>
              <a:t>测试集</a:t>
            </a:r>
            <a:endParaRPr kumimoji="0" lang="zh-CN" altLang="en-US" sz="1800" b="1" i="0" u="none" strike="noStrike" kern="0" cap="none" spc="0" normalizeH="0" baseline="0" noProof="0" dirty="0" smtClean="0">
              <a:ln>
                <a:noFill/>
              </a:ln>
              <a:solidFill>
                <a:srgbClr val="0000FF"/>
              </a:solidFill>
              <a:effectLst/>
              <a:uLnTx/>
              <a:uFillTx/>
              <a:latin typeface="微软雅黑" panose="020B0503020204020204" pitchFamily="34" charset="-122"/>
              <a:ea typeface="微软雅黑" panose="020B0503020204020204" pitchFamily="34" charset="-122"/>
              <a:cs typeface="Verdana" panose="020B0604030504040204" pitchFamily="34" charset="0"/>
            </a:endParaRPr>
          </a:p>
        </p:txBody>
      </p:sp>
      <p:cxnSp>
        <p:nvCxnSpPr>
          <p:cNvPr id="22" name="直接箭头连接符 21"/>
          <p:cNvCxnSpPr/>
          <p:nvPr/>
        </p:nvCxnSpPr>
        <p:spPr bwMode="auto">
          <a:xfrm flipV="1">
            <a:off x="3679791" y="2247461"/>
            <a:ext cx="0" cy="210015"/>
          </a:xfrm>
          <a:prstGeom prst="straightConnector1">
            <a:avLst/>
          </a:prstGeom>
          <a:noFill/>
          <a:ln w="28575" cap="flat" cmpd="sng" algn="ctr">
            <a:solidFill>
              <a:srgbClr val="800000">
                <a:lumMod val="40000"/>
                <a:lumOff val="60000"/>
              </a:srgbClr>
            </a:solidFill>
            <a:prstDash val="solid"/>
            <a:headEnd type="none" w="med" len="med"/>
            <a:tailEnd type="arrow"/>
          </a:ln>
          <a:effectLst/>
        </p:spPr>
      </p:cxnSp>
      <p:sp>
        <p:nvSpPr>
          <p:cNvPr id="24" name="TextBox 18"/>
          <p:cNvSpPr txBox="1"/>
          <p:nvPr/>
        </p:nvSpPr>
        <p:spPr>
          <a:xfrm>
            <a:off x="3353872" y="1886199"/>
            <a:ext cx="685800" cy="369332"/>
          </a:xfrm>
          <a:prstGeom prst="rect">
            <a:avLst/>
          </a:prstGeom>
          <a:noFill/>
        </p:spPr>
        <p:txBody>
          <a:bodyPr wrap="square" rtlCol="0">
            <a:spAutoFit/>
          </a:bodyPr>
          <a:lstStyle/>
          <a:p>
            <a:pPr marL="0" marR="0" lvl="0" indent="0" defTabSz="914400" eaLnBrk="1" fontAlgn="base" latinLnBrk="0" hangingPunct="1">
              <a:lnSpc>
                <a:spcPct val="100000"/>
              </a:lnSpc>
              <a:spcBef>
                <a:spcPct val="0"/>
              </a:spcBef>
              <a:spcAft>
                <a:spcPct val="0"/>
              </a:spcAft>
              <a:buClrTx/>
              <a:buSzTx/>
              <a:buFontTx/>
              <a:buNone/>
              <a:defRPr/>
            </a:pPr>
            <a:r>
              <a:rPr kumimoji="0" lang="zh-CN" altLang="en-US" sz="1800" b="1" i="0" u="none" strike="noStrike" kern="0" cap="none" spc="0" normalizeH="0" baseline="0" noProof="0" dirty="0" smtClean="0">
                <a:ln>
                  <a:noFill/>
                </a:ln>
                <a:solidFill>
                  <a:srgbClr val="0000FF"/>
                </a:solidFill>
                <a:effectLst/>
                <a:uLnTx/>
                <a:uFillTx/>
                <a:latin typeface="微软雅黑" panose="020B0503020204020204" pitchFamily="34" charset="-122"/>
                <a:ea typeface="微软雅黑" panose="020B0503020204020204" pitchFamily="34" charset="-122"/>
                <a:cs typeface="Verdana" panose="020B0604030504040204" pitchFamily="34" charset="0"/>
              </a:rPr>
              <a:t>特征</a:t>
            </a:r>
            <a:endParaRPr kumimoji="0" lang="zh-CN" altLang="en-US" sz="1800" b="1" i="0" u="none" strike="noStrike" kern="0" cap="none" spc="0" normalizeH="0" baseline="0" noProof="0" dirty="0" smtClean="0">
              <a:ln>
                <a:noFill/>
              </a:ln>
              <a:solidFill>
                <a:srgbClr val="0000FF"/>
              </a:solidFill>
              <a:effectLst/>
              <a:uLnTx/>
              <a:uFillTx/>
              <a:latin typeface="微软雅黑" panose="020B0503020204020204" pitchFamily="34" charset="-122"/>
              <a:ea typeface="微软雅黑" panose="020B0503020204020204" pitchFamily="34" charset="-122"/>
              <a:cs typeface="Verdana" panose="020B0604030504040204" pitchFamily="34" charset="0"/>
            </a:endParaRPr>
          </a:p>
        </p:txBody>
      </p:sp>
      <p:sp>
        <p:nvSpPr>
          <p:cNvPr id="27" name="TextBox 18"/>
          <p:cNvSpPr txBox="1"/>
          <p:nvPr/>
        </p:nvSpPr>
        <p:spPr>
          <a:xfrm>
            <a:off x="6222566" y="1877235"/>
            <a:ext cx="685800" cy="369332"/>
          </a:xfrm>
          <a:prstGeom prst="rect">
            <a:avLst/>
          </a:prstGeom>
          <a:noFill/>
        </p:spPr>
        <p:txBody>
          <a:bodyPr wrap="square" rtlCol="0">
            <a:spAutoFit/>
          </a:bodyPr>
          <a:lstStyle/>
          <a:p>
            <a:pPr marL="0" marR="0" lvl="0" indent="0" defTabSz="914400" eaLnBrk="1" fontAlgn="base" latinLnBrk="0" hangingPunct="1">
              <a:lnSpc>
                <a:spcPct val="100000"/>
              </a:lnSpc>
              <a:spcBef>
                <a:spcPct val="0"/>
              </a:spcBef>
              <a:spcAft>
                <a:spcPct val="0"/>
              </a:spcAft>
              <a:buClrTx/>
              <a:buSzTx/>
              <a:buFontTx/>
              <a:buNone/>
              <a:defRPr/>
            </a:pPr>
            <a:r>
              <a:rPr lang="zh-CN" altLang="en-US" sz="1800" b="1" kern="0" dirty="0">
                <a:solidFill>
                  <a:srgbClr val="0000FF"/>
                </a:solidFill>
                <a:latin typeface="微软雅黑" panose="020B0503020204020204" pitchFamily="34" charset="-122"/>
                <a:ea typeface="微软雅黑" panose="020B0503020204020204" pitchFamily="34" charset="-122"/>
                <a:cs typeface="Verdana" panose="020B0604030504040204" pitchFamily="34" charset="0"/>
              </a:rPr>
              <a:t>标记</a:t>
            </a:r>
            <a:endParaRPr kumimoji="0" lang="zh-CN" altLang="en-US" sz="1800" b="1" i="0" u="none" strike="noStrike" kern="0" cap="none" spc="0" normalizeH="0" baseline="0" noProof="0" dirty="0" smtClean="0">
              <a:ln>
                <a:noFill/>
              </a:ln>
              <a:solidFill>
                <a:srgbClr val="0000FF"/>
              </a:solidFill>
              <a:effectLst/>
              <a:uLnTx/>
              <a:uFillTx/>
              <a:latin typeface="微软雅黑" panose="020B0503020204020204" pitchFamily="34" charset="-122"/>
              <a:ea typeface="微软雅黑" panose="020B0503020204020204" pitchFamily="34" charset="-122"/>
              <a:cs typeface="Verdana" panose="020B0604030504040204" pitchFamily="34" charset="0"/>
            </a:endParaRPr>
          </a:p>
        </p:txBody>
      </p:sp>
      <p:cxnSp>
        <p:nvCxnSpPr>
          <p:cNvPr id="16" name="直接箭头连接符 15"/>
          <p:cNvCxnSpPr/>
          <p:nvPr/>
        </p:nvCxnSpPr>
        <p:spPr bwMode="auto">
          <a:xfrm flipV="1">
            <a:off x="6521301" y="2228385"/>
            <a:ext cx="0" cy="210015"/>
          </a:xfrm>
          <a:prstGeom prst="straightConnector1">
            <a:avLst/>
          </a:prstGeom>
          <a:noFill/>
          <a:ln w="28575" cap="flat" cmpd="sng" algn="ctr">
            <a:solidFill>
              <a:srgbClr val="800000">
                <a:lumMod val="40000"/>
                <a:lumOff val="60000"/>
              </a:srgbClr>
            </a:solidFill>
            <a:prstDash val="solid"/>
            <a:headEnd type="none" w="med" len="med"/>
            <a:tailEnd type="arrow"/>
          </a:ln>
          <a:effectLst/>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1000"/>
                                        <p:tgtEl>
                                          <p:spTgt spid="15"/>
                                        </p:tgtEl>
                                      </p:cBhvr>
                                    </p:animEffect>
                                    <p:anim calcmode="lin" valueType="num">
                                      <p:cBhvr>
                                        <p:cTn id="13" dur="1000" fill="hold"/>
                                        <p:tgtEl>
                                          <p:spTgt spid="15"/>
                                        </p:tgtEl>
                                        <p:attrNameLst>
                                          <p:attrName>ppt_x</p:attrName>
                                        </p:attrNameLst>
                                      </p:cBhvr>
                                      <p:tavLst>
                                        <p:tav tm="0">
                                          <p:val>
                                            <p:strVal val="#ppt_x"/>
                                          </p:val>
                                        </p:tav>
                                        <p:tav tm="100000">
                                          <p:val>
                                            <p:strVal val="#ppt_x"/>
                                          </p:val>
                                        </p:tav>
                                      </p:tavLst>
                                    </p:anim>
                                    <p:anim calcmode="lin" valueType="num">
                                      <p:cBhvr>
                                        <p:cTn id="14"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fade">
                                      <p:cBhvr>
                                        <p:cTn id="19" dur="1000"/>
                                        <p:tgtEl>
                                          <p:spTgt spid="21"/>
                                        </p:tgtEl>
                                      </p:cBhvr>
                                    </p:animEffect>
                                    <p:anim calcmode="lin" valueType="num">
                                      <p:cBhvr>
                                        <p:cTn id="20" dur="1000" fill="hold"/>
                                        <p:tgtEl>
                                          <p:spTgt spid="21"/>
                                        </p:tgtEl>
                                        <p:attrNameLst>
                                          <p:attrName>ppt_x</p:attrName>
                                        </p:attrNameLst>
                                      </p:cBhvr>
                                      <p:tavLst>
                                        <p:tav tm="0">
                                          <p:val>
                                            <p:strVal val="#ppt_x"/>
                                          </p:val>
                                        </p:tav>
                                        <p:tav tm="100000">
                                          <p:val>
                                            <p:strVal val="#ppt_x"/>
                                          </p:val>
                                        </p:tav>
                                      </p:tavLst>
                                    </p:anim>
                                    <p:anim calcmode="lin" valueType="num">
                                      <p:cBhvr>
                                        <p:cTn id="21" dur="1000" fill="hold"/>
                                        <p:tgtEl>
                                          <p:spTgt spid="21"/>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fade">
                                      <p:cBhvr>
                                        <p:cTn id="24" dur="1000"/>
                                        <p:tgtEl>
                                          <p:spTgt spid="20"/>
                                        </p:tgtEl>
                                      </p:cBhvr>
                                    </p:animEffect>
                                    <p:anim calcmode="lin" valueType="num">
                                      <p:cBhvr>
                                        <p:cTn id="25" dur="1000" fill="hold"/>
                                        <p:tgtEl>
                                          <p:spTgt spid="20"/>
                                        </p:tgtEl>
                                        <p:attrNameLst>
                                          <p:attrName>ppt_x</p:attrName>
                                        </p:attrNameLst>
                                      </p:cBhvr>
                                      <p:tavLst>
                                        <p:tav tm="0">
                                          <p:val>
                                            <p:strVal val="#ppt_x"/>
                                          </p:val>
                                        </p:tav>
                                        <p:tav tm="100000">
                                          <p:val>
                                            <p:strVal val="#ppt_x"/>
                                          </p:val>
                                        </p:tav>
                                      </p:tavLst>
                                    </p:anim>
                                    <p:anim calcmode="lin" valueType="num">
                                      <p:cBhvr>
                                        <p:cTn id="26"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24"/>
                                        </p:tgtEl>
                                        <p:attrNameLst>
                                          <p:attrName>style.visibility</p:attrName>
                                        </p:attrNameLst>
                                      </p:cBhvr>
                                      <p:to>
                                        <p:strVal val="visible"/>
                                      </p:to>
                                    </p:set>
                                    <p:animEffect transition="in" filter="fade">
                                      <p:cBhvr>
                                        <p:cTn id="31" dur="1000"/>
                                        <p:tgtEl>
                                          <p:spTgt spid="24"/>
                                        </p:tgtEl>
                                      </p:cBhvr>
                                    </p:animEffect>
                                    <p:anim calcmode="lin" valueType="num">
                                      <p:cBhvr>
                                        <p:cTn id="32" dur="1000" fill="hold"/>
                                        <p:tgtEl>
                                          <p:spTgt spid="24"/>
                                        </p:tgtEl>
                                        <p:attrNameLst>
                                          <p:attrName>ppt_x</p:attrName>
                                        </p:attrNameLst>
                                      </p:cBhvr>
                                      <p:tavLst>
                                        <p:tav tm="0">
                                          <p:val>
                                            <p:strVal val="#ppt_x"/>
                                          </p:val>
                                        </p:tav>
                                        <p:tav tm="100000">
                                          <p:val>
                                            <p:strVal val="#ppt_x"/>
                                          </p:val>
                                        </p:tav>
                                      </p:tavLst>
                                    </p:anim>
                                    <p:anim calcmode="lin" valueType="num">
                                      <p:cBhvr>
                                        <p:cTn id="33" dur="1000" fill="hold"/>
                                        <p:tgtEl>
                                          <p:spTgt spid="24"/>
                                        </p:tgtEl>
                                        <p:attrNameLst>
                                          <p:attrName>ppt_y</p:attrName>
                                        </p:attrNameLst>
                                      </p:cBhvr>
                                      <p:tavLst>
                                        <p:tav tm="0">
                                          <p:val>
                                            <p:strVal val="#ppt_y+.1"/>
                                          </p:val>
                                        </p:tav>
                                        <p:tav tm="100000">
                                          <p:val>
                                            <p:strVal val="#ppt_y"/>
                                          </p:val>
                                        </p:tav>
                                      </p:tavLst>
                                    </p:anim>
                                  </p:childTnLst>
                                </p:cTn>
                              </p:par>
                              <p:par>
                                <p:cTn id="34" presetID="42" presetClass="entr" presetSubtype="0" fill="hold" nodeType="withEffect">
                                  <p:stCondLst>
                                    <p:cond delay="0"/>
                                  </p:stCondLst>
                                  <p:childTnLst>
                                    <p:set>
                                      <p:cBhvr>
                                        <p:cTn id="35" dur="1" fill="hold">
                                          <p:stCondLst>
                                            <p:cond delay="0"/>
                                          </p:stCondLst>
                                        </p:cTn>
                                        <p:tgtEl>
                                          <p:spTgt spid="22"/>
                                        </p:tgtEl>
                                        <p:attrNameLst>
                                          <p:attrName>style.visibility</p:attrName>
                                        </p:attrNameLst>
                                      </p:cBhvr>
                                      <p:to>
                                        <p:strVal val="visible"/>
                                      </p:to>
                                    </p:set>
                                    <p:animEffect transition="in" filter="fade">
                                      <p:cBhvr>
                                        <p:cTn id="36" dur="1000"/>
                                        <p:tgtEl>
                                          <p:spTgt spid="22"/>
                                        </p:tgtEl>
                                      </p:cBhvr>
                                    </p:animEffect>
                                    <p:anim calcmode="lin" valueType="num">
                                      <p:cBhvr>
                                        <p:cTn id="37" dur="1000" fill="hold"/>
                                        <p:tgtEl>
                                          <p:spTgt spid="22"/>
                                        </p:tgtEl>
                                        <p:attrNameLst>
                                          <p:attrName>ppt_x</p:attrName>
                                        </p:attrNameLst>
                                      </p:cBhvr>
                                      <p:tavLst>
                                        <p:tav tm="0">
                                          <p:val>
                                            <p:strVal val="#ppt_x"/>
                                          </p:val>
                                        </p:tav>
                                        <p:tav tm="100000">
                                          <p:val>
                                            <p:strVal val="#ppt_x"/>
                                          </p:val>
                                        </p:tav>
                                      </p:tavLst>
                                    </p:anim>
                                    <p:anim calcmode="lin" valueType="num">
                                      <p:cBhvr>
                                        <p:cTn id="38"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grpId="0" nodeType="clickEffect">
                                  <p:stCondLst>
                                    <p:cond delay="0"/>
                                  </p:stCondLst>
                                  <p:childTnLst>
                                    <p:set>
                                      <p:cBhvr>
                                        <p:cTn id="42" dur="1" fill="hold">
                                          <p:stCondLst>
                                            <p:cond delay="0"/>
                                          </p:stCondLst>
                                        </p:cTn>
                                        <p:tgtEl>
                                          <p:spTgt spid="27"/>
                                        </p:tgtEl>
                                        <p:attrNameLst>
                                          <p:attrName>style.visibility</p:attrName>
                                        </p:attrNameLst>
                                      </p:cBhvr>
                                      <p:to>
                                        <p:strVal val="visible"/>
                                      </p:to>
                                    </p:set>
                                    <p:animEffect transition="in" filter="fade">
                                      <p:cBhvr>
                                        <p:cTn id="43" dur="1000"/>
                                        <p:tgtEl>
                                          <p:spTgt spid="27"/>
                                        </p:tgtEl>
                                      </p:cBhvr>
                                    </p:animEffect>
                                    <p:anim calcmode="lin" valueType="num">
                                      <p:cBhvr>
                                        <p:cTn id="44" dur="1000" fill="hold"/>
                                        <p:tgtEl>
                                          <p:spTgt spid="27"/>
                                        </p:tgtEl>
                                        <p:attrNameLst>
                                          <p:attrName>ppt_x</p:attrName>
                                        </p:attrNameLst>
                                      </p:cBhvr>
                                      <p:tavLst>
                                        <p:tav tm="0">
                                          <p:val>
                                            <p:strVal val="#ppt_x"/>
                                          </p:val>
                                        </p:tav>
                                        <p:tav tm="100000">
                                          <p:val>
                                            <p:strVal val="#ppt_x"/>
                                          </p:val>
                                        </p:tav>
                                      </p:tavLst>
                                    </p:anim>
                                    <p:anim calcmode="lin" valueType="num">
                                      <p:cBhvr>
                                        <p:cTn id="45" dur="1000" fill="hold"/>
                                        <p:tgtEl>
                                          <p:spTgt spid="27"/>
                                        </p:tgtEl>
                                        <p:attrNameLst>
                                          <p:attrName>ppt_y</p:attrName>
                                        </p:attrNameLst>
                                      </p:cBhvr>
                                      <p:tavLst>
                                        <p:tav tm="0">
                                          <p:val>
                                            <p:strVal val="#ppt_y+.1"/>
                                          </p:val>
                                        </p:tav>
                                        <p:tav tm="100000">
                                          <p:val>
                                            <p:strVal val="#ppt_y"/>
                                          </p:val>
                                        </p:tav>
                                      </p:tavLst>
                                    </p:anim>
                                  </p:childTnLst>
                                </p:cTn>
                              </p:par>
                              <p:par>
                                <p:cTn id="46" presetID="42" presetClass="entr" presetSubtype="0" fill="hold" nodeType="withEffect">
                                  <p:stCondLst>
                                    <p:cond delay="0"/>
                                  </p:stCondLst>
                                  <p:childTnLst>
                                    <p:set>
                                      <p:cBhvr>
                                        <p:cTn id="47" dur="1" fill="hold">
                                          <p:stCondLst>
                                            <p:cond delay="0"/>
                                          </p:stCondLst>
                                        </p:cTn>
                                        <p:tgtEl>
                                          <p:spTgt spid="16"/>
                                        </p:tgtEl>
                                        <p:attrNameLst>
                                          <p:attrName>style.visibility</p:attrName>
                                        </p:attrNameLst>
                                      </p:cBhvr>
                                      <p:to>
                                        <p:strVal val="visible"/>
                                      </p:to>
                                    </p:set>
                                    <p:animEffect transition="in" filter="fade">
                                      <p:cBhvr>
                                        <p:cTn id="48" dur="1000"/>
                                        <p:tgtEl>
                                          <p:spTgt spid="16"/>
                                        </p:tgtEl>
                                      </p:cBhvr>
                                    </p:animEffect>
                                    <p:anim calcmode="lin" valueType="num">
                                      <p:cBhvr>
                                        <p:cTn id="49" dur="1000" fill="hold"/>
                                        <p:tgtEl>
                                          <p:spTgt spid="16"/>
                                        </p:tgtEl>
                                        <p:attrNameLst>
                                          <p:attrName>ppt_x</p:attrName>
                                        </p:attrNameLst>
                                      </p:cBhvr>
                                      <p:tavLst>
                                        <p:tav tm="0">
                                          <p:val>
                                            <p:strVal val="#ppt_x"/>
                                          </p:val>
                                        </p:tav>
                                        <p:tav tm="100000">
                                          <p:val>
                                            <p:strVal val="#ppt_x"/>
                                          </p:val>
                                        </p:tav>
                                      </p:tavLst>
                                    </p:anim>
                                    <p:anim calcmode="lin" valueType="num">
                                      <p:cBhvr>
                                        <p:cTn id="50"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1" grpId="0"/>
      <p:bldP spid="24" grpId="0"/>
      <p:bldP spid="2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220345" y="-57148"/>
            <a:ext cx="7886700" cy="777874"/>
          </a:xfrm>
        </p:spPr>
        <p:txBody>
          <a:bodyPr/>
          <a:lstStyle/>
          <a:p>
            <a:r>
              <a:rPr lang="en-US" altLang="zh-CN" dirty="0">
                <a:effectLst/>
                <a:latin typeface="微软雅黑" panose="020B0503020204020204" pitchFamily="34" charset="-122"/>
                <a:ea typeface="微软雅黑" panose="020B0503020204020204" pitchFamily="34" charset="-122"/>
              </a:rPr>
              <a:t>     </a:t>
            </a:r>
            <a:r>
              <a:rPr lang="zh-CN" altLang="en-US" dirty="0">
                <a:solidFill>
                  <a:schemeClr val="tx1"/>
                </a:solidFill>
                <a:effectLst/>
                <a:latin typeface="微软雅黑" panose="020B0503020204020204" pitchFamily="34" charset="-122"/>
                <a:ea typeface="微软雅黑" panose="020B0503020204020204" pitchFamily="34" charset="-122"/>
              </a:rPr>
              <a:t>基本术语</a:t>
            </a:r>
            <a:r>
              <a:rPr lang="en-US" altLang="zh-CN" dirty="0" smtClean="0">
                <a:solidFill>
                  <a:schemeClr val="tx1"/>
                </a:solidFill>
                <a:effectLst/>
                <a:latin typeface="微软雅黑" panose="020B0503020204020204" pitchFamily="34" charset="-122"/>
                <a:ea typeface="微软雅黑" panose="020B0503020204020204" pitchFamily="34" charset="-122"/>
              </a:rPr>
              <a:t>-</a:t>
            </a:r>
            <a:r>
              <a:rPr lang="zh-CN" altLang="en-US" dirty="0" smtClean="0">
                <a:solidFill>
                  <a:schemeClr val="tx1"/>
                </a:solidFill>
                <a:effectLst/>
                <a:latin typeface="微软雅黑" panose="020B0503020204020204" pitchFamily="34" charset="-122"/>
                <a:ea typeface="微软雅黑" panose="020B0503020204020204" pitchFamily="34" charset="-122"/>
              </a:rPr>
              <a:t>任务</a:t>
            </a:r>
            <a:endParaRPr lang="zh-CN" altLang="en-US" dirty="0" smtClean="0">
              <a:solidFill>
                <a:schemeClr val="tx1"/>
              </a:solidFill>
              <a:effectLst/>
              <a:latin typeface="微软雅黑" panose="020B0503020204020204" pitchFamily="34" charset="-122"/>
              <a:ea typeface="微软雅黑" panose="020B0503020204020204" pitchFamily="34" charset="-122"/>
            </a:endParaRPr>
          </a:p>
        </p:txBody>
      </p:sp>
      <p:sp>
        <p:nvSpPr>
          <p:cNvPr id="9" name="内容占位符 2"/>
          <p:cNvSpPr txBox="1"/>
          <p:nvPr/>
        </p:nvSpPr>
        <p:spPr>
          <a:xfrm>
            <a:off x="937324" y="1704744"/>
            <a:ext cx="5851102" cy="3225475"/>
          </a:xfrm>
          <a:prstGeom prst="rect">
            <a:avLst/>
          </a:prstGeom>
        </p:spPr>
        <p:txBody>
          <a:bodyPr/>
          <a:lstStyle>
            <a:lvl1pPr marL="342900" indent="-342900" algn="l" defTabSz="457200" rtl="0" eaLnBrk="1" latinLnBrk="0" hangingPunct="1">
              <a:spcBef>
                <a:spcPct val="20000"/>
              </a:spcBef>
              <a:spcAft>
                <a:spcPts val="600"/>
              </a:spcAft>
              <a:buClr>
                <a:schemeClr val="accent1"/>
              </a:buClr>
              <a:buFont typeface="Wingdings 2" panose="05020102010507070707"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panose="05020102010507070707"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panose="05020102010507070707"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panose="05020102010507070707"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panose="05020102010507070707" charset="2"/>
              <a:buChar char=""/>
              <a:defRPr sz="1200" kern="1200">
                <a:solidFill>
                  <a:schemeClr val="tx1"/>
                </a:solidFill>
                <a:latin typeface="+mn-lt"/>
                <a:ea typeface="+mn-ea"/>
                <a:cs typeface="+mn-cs"/>
              </a:defRPr>
            </a:lvl5pPr>
            <a:lvl6pPr marL="2400300" indent="-228600" algn="l" defTabSz="457200" rtl="0" eaLnBrk="1" latinLnBrk="0" hangingPunct="1">
              <a:spcBef>
                <a:spcPct val="20000"/>
              </a:spcBef>
              <a:spcAft>
                <a:spcPts val="600"/>
              </a:spcAft>
              <a:buClr>
                <a:schemeClr val="accent1"/>
              </a:buClr>
              <a:buFont typeface="Wingdings 2" panose="05020102010507070707" charset="2"/>
              <a:buChar char=""/>
              <a:defRPr sz="1200" kern="1200">
                <a:solidFill>
                  <a:schemeClr val="tx1"/>
                </a:solidFill>
                <a:latin typeface="+mn-lt"/>
                <a:ea typeface="+mn-ea"/>
                <a:cs typeface="+mn-cs"/>
              </a:defRPr>
            </a:lvl6pPr>
            <a:lvl7pPr marL="2799715" indent="-228600" algn="l" defTabSz="457200" rtl="0" eaLnBrk="1" latinLnBrk="0" hangingPunct="1">
              <a:spcBef>
                <a:spcPct val="20000"/>
              </a:spcBef>
              <a:spcAft>
                <a:spcPts val="600"/>
              </a:spcAft>
              <a:buClr>
                <a:schemeClr val="accent1"/>
              </a:buClr>
              <a:buFont typeface="Wingdings 2" panose="05020102010507070707" charset="2"/>
              <a:buChar char=""/>
              <a:defRPr sz="1200" kern="1200">
                <a:solidFill>
                  <a:schemeClr val="tx1"/>
                </a:solidFill>
                <a:latin typeface="+mn-lt"/>
                <a:ea typeface="+mn-ea"/>
                <a:cs typeface="+mn-cs"/>
              </a:defRPr>
            </a:lvl7pPr>
            <a:lvl8pPr marL="3199765" indent="-228600" algn="l" defTabSz="457200" rtl="0" eaLnBrk="1" latinLnBrk="0" hangingPunct="1">
              <a:spcBef>
                <a:spcPct val="20000"/>
              </a:spcBef>
              <a:spcAft>
                <a:spcPts val="600"/>
              </a:spcAft>
              <a:buClr>
                <a:schemeClr val="accent1"/>
              </a:buClr>
              <a:buFont typeface="Wingdings 2" panose="05020102010507070707" charset="2"/>
              <a:buChar char=""/>
              <a:defRPr sz="1200" kern="1200">
                <a:solidFill>
                  <a:schemeClr val="tx1"/>
                </a:solidFill>
                <a:latin typeface="+mn-lt"/>
                <a:ea typeface="+mn-ea"/>
                <a:cs typeface="+mn-cs"/>
              </a:defRPr>
            </a:lvl8pPr>
            <a:lvl9pPr marL="3599815" indent="-228600" algn="l" defTabSz="457200" rtl="0" eaLnBrk="1" latinLnBrk="0" hangingPunct="1">
              <a:spcBef>
                <a:spcPct val="20000"/>
              </a:spcBef>
              <a:spcAft>
                <a:spcPts val="600"/>
              </a:spcAft>
              <a:buClr>
                <a:schemeClr val="accent1"/>
              </a:buClr>
              <a:buFont typeface="Wingdings 2" panose="05020102010507070707" charset="2"/>
              <a:buChar char=""/>
              <a:defRPr sz="1200" kern="1200">
                <a:solidFill>
                  <a:schemeClr val="tx1"/>
                </a:solidFill>
                <a:latin typeface="+mn-lt"/>
                <a:ea typeface="+mn-ea"/>
                <a:cs typeface="+mn-cs"/>
              </a:defRPr>
            </a:lvl9pPr>
          </a:lstStyle>
          <a:p>
            <a:pPr>
              <a:buFont typeface="Wingdings" panose="05000000000000000000" pitchFamily="2" charset="2"/>
              <a:buChar char="p"/>
            </a:pPr>
            <a:r>
              <a:rPr lang="zh-CN" altLang="en-US" sz="2200" dirty="0" smtClean="0">
                <a:latin typeface="微软雅黑" panose="020B0503020204020204" pitchFamily="34" charset="-122"/>
                <a:ea typeface="微软雅黑" panose="020B0503020204020204" pitchFamily="34" charset="-122"/>
              </a:rPr>
              <a:t>预测目标：</a:t>
            </a:r>
            <a:endParaRPr lang="en-US" altLang="zh-CN" sz="2200" dirty="0" smtClean="0">
              <a:latin typeface="微软雅黑" panose="020B0503020204020204" pitchFamily="34" charset="-122"/>
              <a:ea typeface="微软雅黑" panose="020B0503020204020204" pitchFamily="34" charset="-122"/>
            </a:endParaRPr>
          </a:p>
          <a:p>
            <a:pPr lvl="1"/>
            <a:r>
              <a:rPr lang="zh-CN" altLang="en-US" sz="2000" b="1" dirty="0" smtClean="0">
                <a:solidFill>
                  <a:srgbClr val="0000FF"/>
                </a:solidFill>
                <a:latin typeface="微软雅黑" panose="020B0503020204020204" pitchFamily="34" charset="-122"/>
                <a:ea typeface="微软雅黑" panose="020B0503020204020204" pitchFamily="34" charset="-122"/>
              </a:rPr>
              <a:t>分类</a:t>
            </a:r>
            <a:r>
              <a:rPr lang="en-US" altLang="zh-CN" sz="2000" b="1" dirty="0" smtClean="0">
                <a:solidFill>
                  <a:srgbClr val="0000FF"/>
                </a:solidFill>
                <a:latin typeface="微软雅黑" panose="020B0503020204020204" pitchFamily="34" charset="-122"/>
                <a:ea typeface="微软雅黑" panose="020B0503020204020204" pitchFamily="34" charset="-122"/>
              </a:rPr>
              <a:t>: </a:t>
            </a:r>
            <a:r>
              <a:rPr lang="zh-CN" altLang="en-US" sz="2000" dirty="0" smtClean="0">
                <a:latin typeface="微软雅黑" panose="020B0503020204020204" pitchFamily="34" charset="-122"/>
                <a:ea typeface="微软雅黑" panose="020B0503020204020204" pitchFamily="34" charset="-122"/>
              </a:rPr>
              <a:t>离散值</a:t>
            </a:r>
            <a:endParaRPr lang="en-US" altLang="zh-CN" sz="2000" dirty="0" smtClean="0">
              <a:latin typeface="微软雅黑" panose="020B0503020204020204" pitchFamily="34" charset="-122"/>
              <a:ea typeface="微软雅黑" panose="020B0503020204020204" pitchFamily="34" charset="-122"/>
            </a:endParaRPr>
          </a:p>
          <a:p>
            <a:pPr lvl="2"/>
            <a:r>
              <a:rPr lang="zh-CN" altLang="en-US" sz="1800" dirty="0">
                <a:latin typeface="微软雅黑" panose="020B0503020204020204" pitchFamily="34" charset="-122"/>
                <a:ea typeface="微软雅黑" panose="020B0503020204020204" pitchFamily="34" charset="-122"/>
              </a:rPr>
              <a:t>二</a:t>
            </a:r>
            <a:r>
              <a:rPr lang="zh-CN" altLang="en-US" sz="1800" dirty="0" smtClean="0">
                <a:latin typeface="微软雅黑" panose="020B0503020204020204" pitchFamily="34" charset="-122"/>
                <a:ea typeface="微软雅黑" panose="020B0503020204020204" pitchFamily="34" charset="-122"/>
              </a:rPr>
              <a:t>分类</a:t>
            </a:r>
            <a:r>
              <a:rPr lang="en-US" altLang="zh-CN" sz="1800" dirty="0" smtClean="0">
                <a:latin typeface="微软雅黑" panose="020B0503020204020204" pitchFamily="34" charset="-122"/>
                <a:ea typeface="微软雅黑" panose="020B0503020204020204" pitchFamily="34" charset="-122"/>
              </a:rPr>
              <a:t>:</a:t>
            </a:r>
            <a:r>
              <a:rPr lang="zh-CN" altLang="en-US" sz="1800" dirty="0" smtClean="0">
                <a:latin typeface="微软雅黑" panose="020B0503020204020204" pitchFamily="34" charset="-122"/>
                <a:ea typeface="微软雅黑" panose="020B0503020204020204" pitchFamily="34" charset="-122"/>
              </a:rPr>
              <a:t>好瓜</a:t>
            </a:r>
            <a:r>
              <a:rPr lang="en-US" altLang="zh-CN" sz="1800" dirty="0" smtClean="0">
                <a:latin typeface="微软雅黑" panose="020B0503020204020204" pitchFamily="34" charset="-122"/>
                <a:ea typeface="微软雅黑" panose="020B0503020204020204" pitchFamily="34" charset="-122"/>
              </a:rPr>
              <a:t>;</a:t>
            </a:r>
            <a:r>
              <a:rPr lang="zh-CN" altLang="en-US" sz="1800" dirty="0" smtClean="0">
                <a:latin typeface="微软雅黑" panose="020B0503020204020204" pitchFamily="34" charset="-122"/>
                <a:ea typeface="微软雅黑" panose="020B0503020204020204" pitchFamily="34" charset="-122"/>
              </a:rPr>
              <a:t>坏瓜</a:t>
            </a:r>
            <a:endParaRPr lang="en-US" altLang="zh-CN" sz="1800" dirty="0" smtClean="0">
              <a:latin typeface="微软雅黑" panose="020B0503020204020204" pitchFamily="34" charset="-122"/>
              <a:ea typeface="微软雅黑" panose="020B0503020204020204" pitchFamily="34" charset="-122"/>
            </a:endParaRPr>
          </a:p>
          <a:p>
            <a:pPr lvl="2"/>
            <a:r>
              <a:rPr lang="zh-CN" altLang="en-US" sz="1800" dirty="0">
                <a:latin typeface="微软雅黑" panose="020B0503020204020204" pitchFamily="34" charset="-122"/>
                <a:ea typeface="微软雅黑" panose="020B0503020204020204" pitchFamily="34" charset="-122"/>
              </a:rPr>
              <a:t>多</a:t>
            </a:r>
            <a:r>
              <a:rPr lang="zh-CN" altLang="en-US" sz="1800" dirty="0" smtClean="0">
                <a:latin typeface="微软雅黑" panose="020B0503020204020204" pitchFamily="34" charset="-122"/>
                <a:ea typeface="微软雅黑" panose="020B0503020204020204" pitchFamily="34" charset="-122"/>
              </a:rPr>
              <a:t>分类</a:t>
            </a:r>
            <a:r>
              <a:rPr lang="en-US" altLang="zh-CN" sz="1800" dirty="0" smtClean="0">
                <a:latin typeface="微软雅黑" panose="020B0503020204020204" pitchFamily="34" charset="-122"/>
                <a:ea typeface="微软雅黑" panose="020B0503020204020204" pitchFamily="34" charset="-122"/>
              </a:rPr>
              <a:t>:</a:t>
            </a:r>
            <a:r>
              <a:rPr lang="zh-CN" altLang="en-US" sz="1800" dirty="0" smtClean="0">
                <a:latin typeface="微软雅黑" panose="020B0503020204020204" pitchFamily="34" charset="-122"/>
                <a:ea typeface="微软雅黑" panose="020B0503020204020204" pitchFamily="34" charset="-122"/>
              </a:rPr>
              <a:t>冬瓜</a:t>
            </a:r>
            <a:r>
              <a:rPr lang="en-US" altLang="zh-CN" sz="1800" dirty="0" smtClean="0">
                <a:latin typeface="微软雅黑" panose="020B0503020204020204" pitchFamily="34" charset="-122"/>
                <a:ea typeface="微软雅黑" panose="020B0503020204020204" pitchFamily="34" charset="-122"/>
              </a:rPr>
              <a:t>;</a:t>
            </a:r>
            <a:r>
              <a:rPr lang="zh-CN" altLang="en-US" sz="1800" dirty="0">
                <a:latin typeface="微软雅黑" panose="020B0503020204020204" pitchFamily="34" charset="-122"/>
                <a:ea typeface="微软雅黑" panose="020B0503020204020204" pitchFamily="34" charset="-122"/>
              </a:rPr>
              <a:t>南</a:t>
            </a:r>
            <a:r>
              <a:rPr lang="zh-CN" altLang="en-US" sz="1800" dirty="0" smtClean="0">
                <a:latin typeface="微软雅黑" panose="020B0503020204020204" pitchFamily="34" charset="-122"/>
                <a:ea typeface="微软雅黑" panose="020B0503020204020204" pitchFamily="34" charset="-122"/>
              </a:rPr>
              <a:t>瓜</a:t>
            </a:r>
            <a:r>
              <a:rPr lang="en-US" altLang="zh-CN" sz="1800" dirty="0" smtClean="0">
                <a:latin typeface="微软雅黑" panose="020B0503020204020204" pitchFamily="34" charset="-122"/>
                <a:ea typeface="微软雅黑" panose="020B0503020204020204" pitchFamily="34" charset="-122"/>
              </a:rPr>
              <a:t>;</a:t>
            </a:r>
            <a:r>
              <a:rPr lang="zh-CN" altLang="en-US" sz="1800" dirty="0">
                <a:latin typeface="微软雅黑" panose="020B0503020204020204" pitchFamily="34" charset="-122"/>
                <a:ea typeface="微软雅黑" panose="020B0503020204020204" pitchFamily="34" charset="-122"/>
              </a:rPr>
              <a:t>西</a:t>
            </a:r>
            <a:r>
              <a:rPr lang="zh-CN" altLang="en-US" sz="1800" dirty="0" smtClean="0">
                <a:latin typeface="微软雅黑" panose="020B0503020204020204" pitchFamily="34" charset="-122"/>
                <a:ea typeface="微软雅黑" panose="020B0503020204020204" pitchFamily="34" charset="-122"/>
              </a:rPr>
              <a:t>瓜 </a:t>
            </a:r>
            <a:endParaRPr lang="en-US" altLang="zh-CN" sz="1800" dirty="0" smtClean="0">
              <a:latin typeface="微软雅黑" panose="020B0503020204020204" pitchFamily="34" charset="-122"/>
              <a:ea typeface="微软雅黑" panose="020B0503020204020204" pitchFamily="34" charset="-122"/>
            </a:endParaRPr>
          </a:p>
          <a:p>
            <a:pPr lvl="1"/>
            <a:r>
              <a:rPr lang="zh-CN" altLang="en-US" sz="2000" b="1" dirty="0">
                <a:solidFill>
                  <a:srgbClr val="0000FF"/>
                </a:solidFill>
                <a:latin typeface="微软雅黑" panose="020B0503020204020204" pitchFamily="34" charset="-122"/>
                <a:ea typeface="微软雅黑" panose="020B0503020204020204" pitchFamily="34" charset="-122"/>
              </a:rPr>
              <a:t>回归</a:t>
            </a:r>
            <a:r>
              <a:rPr lang="en-US" altLang="zh-CN" sz="2000" b="1" dirty="0">
                <a:solidFill>
                  <a:srgbClr val="0000FF"/>
                </a:solidFill>
                <a:latin typeface="微软雅黑" panose="020B0503020204020204" pitchFamily="34" charset="-122"/>
                <a:ea typeface="微软雅黑" panose="020B0503020204020204" pitchFamily="34" charset="-122"/>
              </a:rPr>
              <a:t>: </a:t>
            </a:r>
            <a:r>
              <a:rPr lang="zh-CN" altLang="en-US" sz="2000" dirty="0" smtClean="0">
                <a:latin typeface="微软雅黑" panose="020B0503020204020204" pitchFamily="34" charset="-122"/>
                <a:ea typeface="微软雅黑" panose="020B0503020204020204" pitchFamily="34" charset="-122"/>
              </a:rPr>
              <a:t>连续值</a:t>
            </a:r>
            <a:endParaRPr lang="en-US" altLang="zh-CN" sz="2000" dirty="0" smtClean="0">
              <a:latin typeface="微软雅黑" panose="020B0503020204020204" pitchFamily="34" charset="-122"/>
              <a:ea typeface="微软雅黑" panose="020B0503020204020204" pitchFamily="34" charset="-122"/>
            </a:endParaRPr>
          </a:p>
          <a:p>
            <a:pPr marL="457200" lvl="1" indent="0">
              <a:buNone/>
            </a:pPr>
            <a:r>
              <a:rPr lang="zh-CN" altLang="en-US" sz="2000" dirty="0" smtClean="0">
                <a:latin typeface="微软雅黑" panose="020B0503020204020204" pitchFamily="34" charset="-122"/>
                <a:ea typeface="微软雅黑" panose="020B0503020204020204" pitchFamily="34" charset="-122"/>
              </a:rPr>
              <a:t>           瓜</a:t>
            </a:r>
            <a:r>
              <a:rPr lang="zh-CN" altLang="en-US" sz="2000" dirty="0">
                <a:latin typeface="微软雅黑" panose="020B0503020204020204" pitchFamily="34" charset="-122"/>
                <a:ea typeface="微软雅黑" panose="020B0503020204020204" pitchFamily="34" charset="-122"/>
              </a:rPr>
              <a:t>的成熟度</a:t>
            </a:r>
            <a:endParaRPr lang="en-US" altLang="zh-CN" sz="2000" dirty="0" smtClean="0">
              <a:latin typeface="微软雅黑" panose="020B0503020204020204" pitchFamily="34" charset="-122"/>
              <a:ea typeface="微软雅黑" panose="020B0503020204020204" pitchFamily="34" charset="-122"/>
            </a:endParaRPr>
          </a:p>
          <a:p>
            <a:pPr lvl="1"/>
            <a:r>
              <a:rPr lang="zh-CN" altLang="en-US" sz="2000" b="1" dirty="0">
                <a:solidFill>
                  <a:srgbClr val="0000FF"/>
                </a:solidFill>
                <a:latin typeface="微软雅黑" panose="020B0503020204020204" pitchFamily="34" charset="-122"/>
                <a:ea typeface="微软雅黑" panose="020B0503020204020204" pitchFamily="34" charset="-122"/>
              </a:rPr>
              <a:t>聚类</a:t>
            </a:r>
            <a:r>
              <a:rPr lang="en-US" altLang="zh-CN" sz="2000" b="1" dirty="0">
                <a:solidFill>
                  <a:srgbClr val="0000FF"/>
                </a:solidFill>
                <a:latin typeface="微软雅黑" panose="020B0503020204020204" pitchFamily="34" charset="-122"/>
                <a:ea typeface="微软雅黑" panose="020B0503020204020204" pitchFamily="34" charset="-122"/>
              </a:rPr>
              <a:t>: </a:t>
            </a:r>
            <a:r>
              <a:rPr lang="zh-CN" altLang="en-US" sz="2000" dirty="0" smtClean="0">
                <a:latin typeface="微软雅黑" panose="020B0503020204020204" pitchFamily="34" charset="-122"/>
                <a:ea typeface="微软雅黑" panose="020B0503020204020204" pitchFamily="34" charset="-122"/>
              </a:rPr>
              <a:t>无标记信息</a:t>
            </a:r>
            <a:endParaRPr lang="en-US" altLang="zh-CN" sz="2000" dirty="0" smtClean="0">
              <a:latin typeface="微软雅黑" panose="020B0503020204020204" pitchFamily="34" charset="-122"/>
              <a:ea typeface="微软雅黑" panose="020B0503020204020204" pitchFamily="34" charset="-122"/>
            </a:endParaRPr>
          </a:p>
          <a:p>
            <a:pPr lvl="1"/>
            <a:endParaRPr lang="en-US" altLang="zh-CN" sz="1800" dirty="0" smtClean="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260350" y="-70483"/>
            <a:ext cx="7886700" cy="777874"/>
          </a:xfrm>
        </p:spPr>
        <p:txBody>
          <a:bodyPr/>
          <a:lstStyle/>
          <a:p>
            <a:r>
              <a:rPr lang="en-US" altLang="zh-CN" dirty="0">
                <a:solidFill>
                  <a:schemeClr val="tx1"/>
                </a:solidFill>
                <a:effectLst/>
                <a:latin typeface="微软雅黑" panose="020B0503020204020204" pitchFamily="34" charset="-122"/>
                <a:ea typeface="微软雅黑" panose="020B0503020204020204" pitchFamily="34" charset="-122"/>
              </a:rPr>
              <a:t>     </a:t>
            </a:r>
            <a:r>
              <a:rPr lang="zh-CN" altLang="en-US" dirty="0">
                <a:solidFill>
                  <a:schemeClr val="tx1"/>
                </a:solidFill>
                <a:effectLst/>
                <a:latin typeface="微软雅黑" panose="020B0503020204020204" pitchFamily="34" charset="-122"/>
                <a:ea typeface="微软雅黑" panose="020B0503020204020204" pitchFamily="34" charset="-122"/>
              </a:rPr>
              <a:t>基本术语</a:t>
            </a:r>
            <a:r>
              <a:rPr lang="en-US" altLang="zh-CN" dirty="0" smtClean="0">
                <a:solidFill>
                  <a:schemeClr val="tx1"/>
                </a:solidFill>
                <a:effectLst/>
                <a:latin typeface="微软雅黑" panose="020B0503020204020204" pitchFamily="34" charset="-122"/>
                <a:ea typeface="微软雅黑" panose="020B0503020204020204" pitchFamily="34" charset="-122"/>
              </a:rPr>
              <a:t>-</a:t>
            </a:r>
            <a:r>
              <a:rPr lang="zh-CN" altLang="en-US" dirty="0" smtClean="0">
                <a:solidFill>
                  <a:schemeClr val="tx1"/>
                </a:solidFill>
                <a:effectLst/>
                <a:latin typeface="微软雅黑" panose="020B0503020204020204" pitchFamily="34" charset="-122"/>
                <a:ea typeface="微软雅黑" panose="020B0503020204020204" pitchFamily="34" charset="-122"/>
              </a:rPr>
              <a:t>任务</a:t>
            </a:r>
            <a:endParaRPr lang="zh-CN" altLang="en-US" dirty="0" smtClean="0">
              <a:solidFill>
                <a:schemeClr val="tx1"/>
              </a:solidFill>
              <a:effectLst/>
              <a:latin typeface="微软雅黑" panose="020B0503020204020204" pitchFamily="34" charset="-122"/>
              <a:ea typeface="微软雅黑" panose="020B0503020204020204" pitchFamily="34" charset="-122"/>
            </a:endParaRPr>
          </a:p>
        </p:txBody>
      </p:sp>
      <p:sp>
        <p:nvSpPr>
          <p:cNvPr id="6" name="内容占位符 2"/>
          <p:cNvSpPr txBox="1"/>
          <p:nvPr/>
        </p:nvSpPr>
        <p:spPr>
          <a:xfrm>
            <a:off x="904613" y="1479327"/>
            <a:ext cx="6430465" cy="4086586"/>
          </a:xfrm>
          <a:prstGeom prst="rect">
            <a:avLst/>
          </a:prstGeom>
        </p:spPr>
        <p:txBody>
          <a:bodyPr/>
          <a:lstStyle>
            <a:lvl1pPr marL="342900" indent="-342900" algn="l" defTabSz="457200" rtl="0" eaLnBrk="1" latinLnBrk="0" hangingPunct="1">
              <a:spcBef>
                <a:spcPct val="20000"/>
              </a:spcBef>
              <a:spcAft>
                <a:spcPts val="600"/>
              </a:spcAft>
              <a:buClr>
                <a:schemeClr val="accent1"/>
              </a:buClr>
              <a:buFont typeface="Wingdings 2" panose="05020102010507070707"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panose="05020102010507070707"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panose="05020102010507070707"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panose="05020102010507070707"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panose="05020102010507070707" charset="2"/>
              <a:buChar char=""/>
              <a:defRPr sz="1200" kern="1200">
                <a:solidFill>
                  <a:schemeClr val="tx1"/>
                </a:solidFill>
                <a:latin typeface="+mn-lt"/>
                <a:ea typeface="+mn-ea"/>
                <a:cs typeface="+mn-cs"/>
              </a:defRPr>
            </a:lvl5pPr>
            <a:lvl6pPr marL="2400300" indent="-228600" algn="l" defTabSz="457200" rtl="0" eaLnBrk="1" latinLnBrk="0" hangingPunct="1">
              <a:spcBef>
                <a:spcPct val="20000"/>
              </a:spcBef>
              <a:spcAft>
                <a:spcPts val="600"/>
              </a:spcAft>
              <a:buClr>
                <a:schemeClr val="accent1"/>
              </a:buClr>
              <a:buFont typeface="Wingdings 2" panose="05020102010507070707" charset="2"/>
              <a:buChar char=""/>
              <a:defRPr sz="1200" kern="1200">
                <a:solidFill>
                  <a:schemeClr val="tx1"/>
                </a:solidFill>
                <a:latin typeface="+mn-lt"/>
                <a:ea typeface="+mn-ea"/>
                <a:cs typeface="+mn-cs"/>
              </a:defRPr>
            </a:lvl6pPr>
            <a:lvl7pPr marL="2799715" indent="-228600" algn="l" defTabSz="457200" rtl="0" eaLnBrk="1" latinLnBrk="0" hangingPunct="1">
              <a:spcBef>
                <a:spcPct val="20000"/>
              </a:spcBef>
              <a:spcAft>
                <a:spcPts val="600"/>
              </a:spcAft>
              <a:buClr>
                <a:schemeClr val="accent1"/>
              </a:buClr>
              <a:buFont typeface="Wingdings 2" panose="05020102010507070707" charset="2"/>
              <a:buChar char=""/>
              <a:defRPr sz="1200" kern="1200">
                <a:solidFill>
                  <a:schemeClr val="tx1"/>
                </a:solidFill>
                <a:latin typeface="+mn-lt"/>
                <a:ea typeface="+mn-ea"/>
                <a:cs typeface="+mn-cs"/>
              </a:defRPr>
            </a:lvl7pPr>
            <a:lvl8pPr marL="3199765" indent="-228600" algn="l" defTabSz="457200" rtl="0" eaLnBrk="1" latinLnBrk="0" hangingPunct="1">
              <a:spcBef>
                <a:spcPct val="20000"/>
              </a:spcBef>
              <a:spcAft>
                <a:spcPts val="600"/>
              </a:spcAft>
              <a:buClr>
                <a:schemeClr val="accent1"/>
              </a:buClr>
              <a:buFont typeface="Wingdings 2" panose="05020102010507070707" charset="2"/>
              <a:buChar char=""/>
              <a:defRPr sz="1200" kern="1200">
                <a:solidFill>
                  <a:schemeClr val="tx1"/>
                </a:solidFill>
                <a:latin typeface="+mn-lt"/>
                <a:ea typeface="+mn-ea"/>
                <a:cs typeface="+mn-cs"/>
              </a:defRPr>
            </a:lvl8pPr>
            <a:lvl9pPr marL="3599815" indent="-228600" algn="l" defTabSz="457200" rtl="0" eaLnBrk="1" latinLnBrk="0" hangingPunct="1">
              <a:spcBef>
                <a:spcPct val="20000"/>
              </a:spcBef>
              <a:spcAft>
                <a:spcPts val="600"/>
              </a:spcAft>
              <a:buClr>
                <a:schemeClr val="accent1"/>
              </a:buClr>
              <a:buFont typeface="Wingdings 2" panose="05020102010507070707" charset="2"/>
              <a:buChar char=""/>
              <a:defRPr sz="1200" kern="1200">
                <a:solidFill>
                  <a:schemeClr val="tx1"/>
                </a:solidFill>
                <a:latin typeface="+mn-lt"/>
                <a:ea typeface="+mn-ea"/>
                <a:cs typeface="+mn-cs"/>
              </a:defRPr>
            </a:lvl9pPr>
          </a:lstStyle>
          <a:p>
            <a:pPr>
              <a:buFont typeface="Wingdings" panose="05000000000000000000" pitchFamily="2" charset="2"/>
              <a:buChar char="p"/>
            </a:pPr>
            <a:r>
              <a:rPr lang="zh-CN" altLang="en-US" sz="2200" dirty="0" smtClean="0">
                <a:latin typeface="微软雅黑" panose="020B0503020204020204" pitchFamily="34" charset="-122"/>
                <a:ea typeface="微软雅黑" panose="020B0503020204020204" pitchFamily="34" charset="-122"/>
              </a:rPr>
              <a:t>有无标记信息</a:t>
            </a:r>
            <a:endParaRPr lang="en-US" altLang="zh-CN" sz="2200" dirty="0" smtClean="0">
              <a:latin typeface="微软雅黑" panose="020B0503020204020204" pitchFamily="34" charset="-122"/>
              <a:ea typeface="微软雅黑" panose="020B0503020204020204" pitchFamily="34" charset="-122"/>
            </a:endParaRPr>
          </a:p>
          <a:p>
            <a:pPr lvl="1"/>
            <a:r>
              <a:rPr lang="zh-CN" altLang="en-US" sz="2000" b="1" dirty="0" smtClean="0">
                <a:solidFill>
                  <a:srgbClr val="0000FF"/>
                </a:solidFill>
                <a:latin typeface="微软雅黑" panose="020B0503020204020204" pitchFamily="34" charset="-122"/>
                <a:ea typeface="微软雅黑" panose="020B0503020204020204" pitchFamily="34" charset="-122"/>
              </a:rPr>
              <a:t>监督学习</a:t>
            </a:r>
            <a:r>
              <a:rPr lang="zh-CN" altLang="en-US" sz="2000" b="1" dirty="0">
                <a:solidFill>
                  <a:srgbClr val="0000FF"/>
                </a:solidFill>
                <a:latin typeface="微软雅黑" panose="020B0503020204020204" pitchFamily="34" charset="-122"/>
                <a:ea typeface="微软雅黑" panose="020B0503020204020204" pitchFamily="34" charset="-122"/>
              </a:rPr>
              <a:t>：</a:t>
            </a:r>
            <a:r>
              <a:rPr lang="zh-CN" altLang="en-US" sz="2000" dirty="0" smtClean="0">
                <a:latin typeface="微软雅黑" panose="020B0503020204020204" pitchFamily="34" charset="-122"/>
                <a:ea typeface="微软雅黑" panose="020B0503020204020204" pitchFamily="34" charset="-122"/>
              </a:rPr>
              <a:t>分类、回归</a:t>
            </a:r>
            <a:endParaRPr lang="en-US" altLang="zh-CN" sz="2000" dirty="0" smtClean="0">
              <a:latin typeface="微软雅黑" panose="020B0503020204020204" pitchFamily="34" charset="-122"/>
              <a:ea typeface="微软雅黑" panose="020B0503020204020204" pitchFamily="34" charset="-122"/>
            </a:endParaRPr>
          </a:p>
          <a:p>
            <a:pPr lvl="1"/>
            <a:r>
              <a:rPr lang="zh-CN" altLang="en-US" sz="2000" b="1" dirty="0">
                <a:solidFill>
                  <a:srgbClr val="0000FF"/>
                </a:solidFill>
                <a:latin typeface="微软雅黑" panose="020B0503020204020204" pitchFamily="34" charset="-122"/>
                <a:ea typeface="微软雅黑" panose="020B0503020204020204" pitchFamily="34" charset="-122"/>
              </a:rPr>
              <a:t>无监督学习：</a:t>
            </a:r>
            <a:r>
              <a:rPr lang="zh-CN" altLang="en-US" sz="2000" dirty="0" smtClean="0">
                <a:latin typeface="微软雅黑" panose="020B0503020204020204" pitchFamily="34" charset="-122"/>
                <a:ea typeface="微软雅黑" panose="020B0503020204020204" pitchFamily="34" charset="-122"/>
              </a:rPr>
              <a:t>聚类</a:t>
            </a:r>
            <a:endParaRPr lang="en-US" altLang="zh-CN" sz="2000" dirty="0" smtClean="0">
              <a:latin typeface="微软雅黑" panose="020B0503020204020204" pitchFamily="34" charset="-122"/>
              <a:ea typeface="微软雅黑" panose="020B0503020204020204" pitchFamily="34" charset="-122"/>
            </a:endParaRPr>
          </a:p>
          <a:p>
            <a:pPr lvl="1"/>
            <a:r>
              <a:rPr lang="zh-CN" altLang="en-US" sz="2000" b="1" dirty="0">
                <a:solidFill>
                  <a:srgbClr val="0000FF"/>
                </a:solidFill>
                <a:latin typeface="微软雅黑" panose="020B0503020204020204" pitchFamily="34" charset="-122"/>
                <a:ea typeface="微软雅黑" panose="020B0503020204020204" pitchFamily="34" charset="-122"/>
              </a:rPr>
              <a:t>半监督学习：</a:t>
            </a:r>
            <a:r>
              <a:rPr lang="zh-CN" altLang="en-US" sz="2000" dirty="0" smtClean="0">
                <a:latin typeface="微软雅黑" panose="020B0503020204020204" pitchFamily="34" charset="-122"/>
                <a:ea typeface="微软雅黑" panose="020B0503020204020204" pitchFamily="34" charset="-122"/>
              </a:rPr>
              <a:t>两者结合</a:t>
            </a:r>
            <a:endParaRPr lang="en-US" altLang="zh-CN" sz="1800" dirty="0" smtClean="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90600" y="180000"/>
            <a:ext cx="7772400" cy="470898"/>
          </a:xfrm>
        </p:spPr>
        <p:txBody>
          <a:bodyPr/>
          <a:lstStyle/>
          <a:p>
            <a:r>
              <a:rPr lang="zh-CN" altLang="en-US" dirty="0" smtClean="0">
                <a:solidFill>
                  <a:schemeClr val="tx1"/>
                </a:solidFill>
              </a:rPr>
              <a:t>监督学习</a:t>
            </a:r>
            <a:endParaRPr lang="zh-CN" altLang="en-US" dirty="0">
              <a:solidFill>
                <a:schemeClr val="tx1"/>
              </a:solidFill>
            </a:endParaRPr>
          </a:p>
        </p:txBody>
      </p:sp>
      <p:sp>
        <p:nvSpPr>
          <p:cNvPr id="6" name="内容占位符 2"/>
          <p:cNvSpPr>
            <a:spLocks noGrp="1"/>
          </p:cNvSpPr>
          <p:nvPr>
            <p:ph idx="4294967295"/>
          </p:nvPr>
        </p:nvSpPr>
        <p:spPr>
          <a:xfrm>
            <a:off x="0" y="838200"/>
            <a:ext cx="9144000" cy="609600"/>
          </a:xfrm>
          <a:prstGeom prst="rect">
            <a:avLst/>
          </a:prstGeom>
        </p:spPr>
        <p:txBody>
          <a:bodyPr/>
          <a:lstStyle/>
          <a:p>
            <a:pPr marL="355600" lvl="1" algn="just">
              <a:lnSpc>
                <a:spcPts val="2480"/>
              </a:lnSpc>
              <a:spcBef>
                <a:spcPts val="600"/>
              </a:spcBef>
              <a:spcAft>
                <a:spcPts val="600"/>
              </a:spcAft>
              <a:buClr>
                <a:srgbClr val="0000FF"/>
              </a:buClr>
              <a:buFont typeface="Wingdings" panose="05000000000000000000" pitchFamily="2" charset="2"/>
              <a:buChar char="n"/>
            </a:pPr>
            <a:r>
              <a:rPr lang="en-US" altLang="zh-CN" sz="2400" b="1" dirty="0" smtClean="0">
                <a:solidFill>
                  <a:schemeClr val="tx1"/>
                </a:solidFill>
              </a:rPr>
              <a:t>Task: learn a prediction model or function </a:t>
            </a:r>
            <a:r>
              <a:rPr lang="en-US" altLang="zh-CN" sz="2400" b="1" dirty="0" err="1" smtClean="0">
                <a:solidFill>
                  <a:schemeClr val="tx1"/>
                </a:solidFill>
              </a:rPr>
              <a:t>h:</a:t>
            </a:r>
            <a:r>
              <a:rPr lang="en-US" altLang="zh-CN" sz="2400" dirty="0" err="1" smtClean="0">
                <a:solidFill>
                  <a:schemeClr val="tx1"/>
                </a:solidFill>
              </a:rPr>
              <a:t>X</a:t>
            </a:r>
            <a:r>
              <a:rPr lang="en-US" altLang="zh-CN" sz="2400" dirty="0" smtClean="0">
                <a:solidFill>
                  <a:schemeClr val="tx1"/>
                </a:solidFill>
              </a:rPr>
              <a:t>-</a:t>
            </a:r>
            <a:r>
              <a:rPr lang="en-US" altLang="zh-CN" sz="2400" dirty="0">
                <a:solidFill>
                  <a:schemeClr val="tx1"/>
                </a:solidFill>
              </a:rPr>
              <a:t>&gt;</a:t>
            </a:r>
            <a:r>
              <a:rPr lang="en-US" altLang="zh-CN" sz="2400" dirty="0" smtClean="0">
                <a:solidFill>
                  <a:schemeClr val="tx1"/>
                </a:solidFill>
              </a:rPr>
              <a:t>Y</a:t>
            </a:r>
            <a:endParaRPr lang="en-US" altLang="zh-CN" sz="2400" b="1" dirty="0">
              <a:solidFill>
                <a:schemeClr val="tx1"/>
              </a:solidFill>
            </a:endParaRPr>
          </a:p>
        </p:txBody>
      </p:sp>
      <p:sp>
        <p:nvSpPr>
          <p:cNvPr id="4" name="内容占位符 2"/>
          <p:cNvSpPr txBox="1"/>
          <p:nvPr/>
        </p:nvSpPr>
        <p:spPr>
          <a:xfrm>
            <a:off x="31376" y="4876800"/>
            <a:ext cx="9144000" cy="457200"/>
          </a:xfrm>
          <a:prstGeom prst="rect">
            <a:avLst/>
          </a:prstGeom>
        </p:spPr>
        <p:txBody>
          <a:bodyPr/>
          <a:lstStyle>
            <a:lvl1pPr marL="292100" indent="-292100" algn="l" rtl="0" eaLnBrk="0" fontAlgn="base" hangingPunct="0">
              <a:lnSpc>
                <a:spcPct val="95000"/>
              </a:lnSpc>
              <a:spcBef>
                <a:spcPct val="60000"/>
              </a:spcBef>
              <a:spcAft>
                <a:spcPct val="15000"/>
              </a:spcAft>
              <a:buClr>
                <a:srgbClr val="999999"/>
              </a:buClr>
              <a:buSzPct val="80000"/>
              <a:buFont typeface="Arial" panose="020B0604020202020204" pitchFamily="34" charset="0"/>
              <a:buChar char="►"/>
              <a:defRPr sz="2400">
                <a:solidFill>
                  <a:schemeClr val="accent1"/>
                </a:solidFill>
                <a:latin typeface="+mn-lt"/>
                <a:ea typeface="+mn-ea"/>
                <a:cs typeface="+mn-cs"/>
              </a:defRPr>
            </a:lvl1pPr>
            <a:lvl2pPr marL="685800" indent="-279400" algn="l" rtl="0" eaLnBrk="0" fontAlgn="base" hangingPunct="0">
              <a:lnSpc>
                <a:spcPct val="95000"/>
              </a:lnSpc>
              <a:spcBef>
                <a:spcPct val="30000"/>
              </a:spcBef>
              <a:spcAft>
                <a:spcPct val="0"/>
              </a:spcAft>
              <a:buClr>
                <a:srgbClr val="999999"/>
              </a:buClr>
              <a:buFont typeface="Arial" panose="020B0604020202020204" pitchFamily="34" charset="0"/>
              <a:buChar char="●"/>
              <a:defRPr sz="2000">
                <a:solidFill>
                  <a:schemeClr val="accent1"/>
                </a:solidFill>
                <a:latin typeface="+mn-lt"/>
              </a:defRPr>
            </a:lvl2pPr>
            <a:lvl3pPr marL="1024255" indent="-224155" algn="l" rtl="0" eaLnBrk="0" fontAlgn="base" hangingPunct="0">
              <a:lnSpc>
                <a:spcPct val="95000"/>
              </a:lnSpc>
              <a:spcBef>
                <a:spcPct val="40000"/>
              </a:spcBef>
              <a:spcAft>
                <a:spcPct val="0"/>
              </a:spcAft>
              <a:buClr>
                <a:srgbClr val="999999"/>
              </a:buClr>
              <a:buFont typeface="Arial" panose="020B0604020202020204" pitchFamily="34" charset="0"/>
              <a:buChar char="○"/>
              <a:defRPr>
                <a:solidFill>
                  <a:schemeClr val="accent1"/>
                </a:solidFill>
                <a:latin typeface="+mn-lt"/>
              </a:defRPr>
            </a:lvl3pPr>
            <a:lvl4pPr marL="1371600" indent="-233680" algn="l" rtl="0" eaLnBrk="0" fontAlgn="base" hangingPunct="0">
              <a:lnSpc>
                <a:spcPct val="95000"/>
              </a:lnSpc>
              <a:spcBef>
                <a:spcPct val="50000"/>
              </a:spcBef>
              <a:spcAft>
                <a:spcPct val="0"/>
              </a:spcAft>
              <a:buClr>
                <a:srgbClr val="999999"/>
              </a:buClr>
              <a:buSzPct val="120000"/>
              <a:buFont typeface="Arial" panose="020B0604020202020204" pitchFamily="34" charset="0"/>
              <a:buChar char="+"/>
              <a:defRPr sz="1600">
                <a:solidFill>
                  <a:schemeClr val="accent1"/>
                </a:solidFill>
                <a:latin typeface="+mn-lt"/>
              </a:defRPr>
            </a:lvl4pPr>
            <a:lvl5pPr marL="1710055" indent="-224155" algn="l" rtl="0" eaLnBrk="0" fontAlgn="base" hangingPunct="0">
              <a:lnSpc>
                <a:spcPct val="95000"/>
              </a:lnSpc>
              <a:spcBef>
                <a:spcPct val="50000"/>
              </a:spcBef>
              <a:spcAft>
                <a:spcPct val="0"/>
              </a:spcAft>
              <a:buClr>
                <a:srgbClr val="999999"/>
              </a:buClr>
              <a:buFont typeface="Arial" panose="020B0604020202020204" pitchFamily="34" charset="0"/>
              <a:buChar char="–"/>
              <a:defRPr sz="1600">
                <a:solidFill>
                  <a:schemeClr val="accent1"/>
                </a:solidFill>
                <a:latin typeface="+mn-lt"/>
              </a:defRPr>
            </a:lvl5pPr>
            <a:lvl6pPr marL="2167255" indent="-224155" algn="l" rtl="0" fontAlgn="base">
              <a:lnSpc>
                <a:spcPct val="95000"/>
              </a:lnSpc>
              <a:spcBef>
                <a:spcPct val="50000"/>
              </a:spcBef>
              <a:spcAft>
                <a:spcPct val="0"/>
              </a:spcAft>
              <a:buClr>
                <a:srgbClr val="999999"/>
              </a:buClr>
              <a:buFont typeface="Arial" panose="020B0604020202020204" pitchFamily="34" charset="0"/>
              <a:buChar char="–"/>
              <a:defRPr sz="1600">
                <a:solidFill>
                  <a:schemeClr val="accent1"/>
                </a:solidFill>
                <a:latin typeface="+mn-lt"/>
              </a:defRPr>
            </a:lvl6pPr>
            <a:lvl7pPr marL="2624455" indent="-224155" algn="l" rtl="0" fontAlgn="base">
              <a:lnSpc>
                <a:spcPct val="95000"/>
              </a:lnSpc>
              <a:spcBef>
                <a:spcPct val="50000"/>
              </a:spcBef>
              <a:spcAft>
                <a:spcPct val="0"/>
              </a:spcAft>
              <a:buClr>
                <a:srgbClr val="999999"/>
              </a:buClr>
              <a:buFont typeface="Arial" panose="020B0604020202020204" pitchFamily="34" charset="0"/>
              <a:buChar char="–"/>
              <a:defRPr sz="1600">
                <a:solidFill>
                  <a:schemeClr val="accent1"/>
                </a:solidFill>
                <a:latin typeface="+mn-lt"/>
              </a:defRPr>
            </a:lvl7pPr>
            <a:lvl8pPr marL="3081655" indent="-224155" algn="l" rtl="0" fontAlgn="base">
              <a:lnSpc>
                <a:spcPct val="95000"/>
              </a:lnSpc>
              <a:spcBef>
                <a:spcPct val="50000"/>
              </a:spcBef>
              <a:spcAft>
                <a:spcPct val="0"/>
              </a:spcAft>
              <a:buClr>
                <a:srgbClr val="999999"/>
              </a:buClr>
              <a:buFont typeface="Arial" panose="020B0604020202020204" pitchFamily="34" charset="0"/>
              <a:buChar char="–"/>
              <a:defRPr sz="1600">
                <a:solidFill>
                  <a:schemeClr val="accent1"/>
                </a:solidFill>
                <a:latin typeface="+mn-lt"/>
              </a:defRPr>
            </a:lvl8pPr>
            <a:lvl9pPr marL="3538855" indent="-224155" algn="l" rtl="0" fontAlgn="base">
              <a:lnSpc>
                <a:spcPct val="95000"/>
              </a:lnSpc>
              <a:spcBef>
                <a:spcPct val="50000"/>
              </a:spcBef>
              <a:spcAft>
                <a:spcPct val="0"/>
              </a:spcAft>
              <a:buClr>
                <a:srgbClr val="999999"/>
              </a:buClr>
              <a:buFont typeface="Arial" panose="020B0604020202020204" pitchFamily="34" charset="0"/>
              <a:buChar char="–"/>
              <a:defRPr sz="1600">
                <a:solidFill>
                  <a:schemeClr val="accent1"/>
                </a:solidFill>
                <a:latin typeface="+mn-lt"/>
              </a:defRPr>
            </a:lvl9pPr>
          </a:lstStyle>
          <a:p>
            <a:pPr marL="355600" lvl="1" algn="just">
              <a:lnSpc>
                <a:spcPts val="2480"/>
              </a:lnSpc>
              <a:spcBef>
                <a:spcPts val="600"/>
              </a:spcBef>
              <a:spcAft>
                <a:spcPts val="600"/>
              </a:spcAft>
              <a:buClr>
                <a:srgbClr val="0000FF"/>
              </a:buClr>
              <a:buSzTx/>
              <a:buFont typeface="Wingdings" panose="05000000000000000000" pitchFamily="2" charset="2"/>
              <a:buChar char="n"/>
            </a:pPr>
            <a:r>
              <a:rPr lang="en-US" altLang="zh-CN" sz="2400" b="1" kern="0" dirty="0" smtClean="0">
                <a:solidFill>
                  <a:schemeClr val="tx1"/>
                </a:solidFill>
              </a:rPr>
              <a:t>Experience or training data:</a:t>
            </a:r>
            <a:endParaRPr lang="en-US" altLang="zh-CN" sz="2000" kern="0" dirty="0" smtClean="0">
              <a:solidFill>
                <a:schemeClr val="tx1"/>
              </a:solidFill>
            </a:endParaRPr>
          </a:p>
        </p:txBody>
      </p:sp>
      <p:pic>
        <p:nvPicPr>
          <p:cNvPr id="3" name="图片 2"/>
          <p:cNvPicPr>
            <a:picLocks noChangeAspect="1"/>
          </p:cNvPicPr>
          <p:nvPr/>
        </p:nvPicPr>
        <p:blipFill>
          <a:blip r:embed="rId1"/>
          <a:stretch>
            <a:fillRect/>
          </a:stretch>
        </p:blipFill>
        <p:spPr>
          <a:xfrm>
            <a:off x="1219200" y="1434353"/>
            <a:ext cx="5410200" cy="3205507"/>
          </a:xfrm>
          <a:prstGeom prst="rect">
            <a:avLst/>
          </a:prstGeom>
        </p:spPr>
      </p:pic>
      <p:pic>
        <p:nvPicPr>
          <p:cNvPr id="5" name="图片 4"/>
          <p:cNvPicPr>
            <a:picLocks noChangeAspect="1"/>
          </p:cNvPicPr>
          <p:nvPr/>
        </p:nvPicPr>
        <p:blipFill>
          <a:blip r:embed="rId2"/>
          <a:stretch>
            <a:fillRect/>
          </a:stretch>
        </p:blipFill>
        <p:spPr>
          <a:xfrm>
            <a:off x="1676400" y="5570940"/>
            <a:ext cx="4114800" cy="550935"/>
          </a:xfrm>
          <a:prstGeom prst="rect">
            <a:avLst/>
          </a:prstGeom>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主讲教师</a:t>
            </a:r>
            <a:endParaRPr lang="zh-CN" altLang="en-US" dirty="0"/>
          </a:p>
        </p:txBody>
      </p:sp>
      <p:sp>
        <p:nvSpPr>
          <p:cNvPr id="4" name="矩形 3"/>
          <p:cNvSpPr/>
          <p:nvPr/>
        </p:nvSpPr>
        <p:spPr>
          <a:xfrm>
            <a:off x="381000" y="934496"/>
            <a:ext cx="8382000" cy="4707890"/>
          </a:xfrm>
          <a:prstGeom prst="rect">
            <a:avLst/>
          </a:prstGeom>
        </p:spPr>
        <p:txBody>
          <a:bodyPr wrap="square">
            <a:spAutoFit/>
          </a:bodyPr>
          <a:lstStyle/>
          <a:p>
            <a:pPr marL="0" lvl="2" eaLnBrk="0" hangingPunct="0">
              <a:lnSpc>
                <a:spcPct val="125000"/>
              </a:lnSpc>
              <a:spcBef>
                <a:spcPts val="0"/>
              </a:spcBef>
              <a:spcAft>
                <a:spcPts val="0"/>
              </a:spcAft>
              <a:buClr>
                <a:srgbClr val="7030A0"/>
              </a:buClr>
              <a:buSzTx/>
              <a:buNone/>
            </a:pPr>
            <a:r>
              <a:rPr lang="zh-CN" altLang="en-US" sz="2400" b="1" kern="0" dirty="0" smtClean="0">
                <a:latin typeface="Times New Roman" panose="02020603050405020304" pitchFamily="18" charset="0"/>
                <a:ea typeface="楷体" panose="02010609060101010101" pitchFamily="49" charset="-122"/>
                <a:cs typeface="Times New Roman" panose="02020603050405020304" pitchFamily="18" charset="0"/>
              </a:rPr>
              <a:t>景丽萍：</a:t>
            </a:r>
            <a:r>
              <a:rPr lang="zh-CN" altLang="en-US" sz="2400" kern="0" dirty="0" smtClean="0">
                <a:latin typeface="Times New Roman" panose="02020603050405020304" pitchFamily="18" charset="0"/>
                <a:ea typeface="楷体" panose="02010609060101010101" pitchFamily="49" charset="-122"/>
                <a:cs typeface="Times New Roman" panose="02020603050405020304" pitchFamily="18" charset="0"/>
              </a:rPr>
              <a:t>教授，博导</a:t>
            </a:r>
            <a:endParaRPr lang="en-US" altLang="zh-CN" sz="2400" kern="0" dirty="0">
              <a:latin typeface="Times New Roman" panose="02020603050405020304" pitchFamily="18" charset="0"/>
              <a:ea typeface="楷体" panose="02010609060101010101" pitchFamily="49" charset="-122"/>
              <a:cs typeface="Times New Roman" panose="02020603050405020304" pitchFamily="18" charset="0"/>
            </a:endParaRPr>
          </a:p>
          <a:p>
            <a:pPr marL="0" lvl="2" eaLnBrk="0" hangingPunct="0">
              <a:lnSpc>
                <a:spcPct val="125000"/>
              </a:lnSpc>
              <a:spcBef>
                <a:spcPts val="0"/>
              </a:spcBef>
              <a:spcAft>
                <a:spcPts val="0"/>
              </a:spcAft>
              <a:buClr>
                <a:srgbClr val="7030A0"/>
              </a:buClr>
              <a:buSzTx/>
              <a:buNone/>
            </a:pPr>
            <a:r>
              <a:rPr lang="zh-CN" altLang="en-US" sz="2400" kern="0" dirty="0" smtClean="0">
                <a:latin typeface="Times New Roman" panose="02020603050405020304" pitchFamily="18" charset="0"/>
                <a:ea typeface="楷体" panose="02010609060101010101" pitchFamily="49" charset="-122"/>
                <a:cs typeface="Times New Roman" panose="02020603050405020304" pitchFamily="18" charset="0"/>
              </a:rPr>
              <a:t>研究领域</a:t>
            </a:r>
            <a:r>
              <a:rPr lang="zh-CN" altLang="en-US" sz="2400" kern="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kern="0" dirty="0" smtClean="0">
                <a:latin typeface="Times New Roman" panose="02020603050405020304" pitchFamily="18" charset="0"/>
                <a:ea typeface="楷体" panose="02010609060101010101" pitchFamily="49" charset="-122"/>
                <a:cs typeface="Times New Roman" panose="02020603050405020304" pitchFamily="18" charset="0"/>
              </a:rPr>
              <a:t>机器学习</a:t>
            </a:r>
            <a:endParaRPr lang="en-US" altLang="zh-CN" sz="2400" kern="0" dirty="0" smtClean="0">
              <a:latin typeface="Times New Roman" panose="02020603050405020304" pitchFamily="18" charset="0"/>
              <a:ea typeface="楷体" panose="02010609060101010101" pitchFamily="49" charset="-122"/>
              <a:cs typeface="Times New Roman" panose="02020603050405020304" pitchFamily="18" charset="0"/>
            </a:endParaRPr>
          </a:p>
          <a:p>
            <a:pPr marL="0" lvl="2" eaLnBrk="0" hangingPunct="0">
              <a:lnSpc>
                <a:spcPct val="125000"/>
              </a:lnSpc>
              <a:spcBef>
                <a:spcPts val="0"/>
              </a:spcBef>
              <a:spcAft>
                <a:spcPts val="0"/>
              </a:spcAft>
              <a:buClr>
                <a:srgbClr val="7030A0"/>
              </a:buClr>
              <a:buSzTx/>
              <a:buNone/>
            </a:pPr>
            <a:r>
              <a:rPr lang="en-US" altLang="zh-CN" sz="2400" kern="0" dirty="0" smtClean="0">
                <a:latin typeface="Times New Roman" panose="02020603050405020304" pitchFamily="18" charset="0"/>
                <a:ea typeface="楷体" panose="02010609060101010101" pitchFamily="49" charset="-122"/>
                <a:cs typeface="Times New Roman" panose="02020603050405020304" pitchFamily="18" charset="0"/>
              </a:rPr>
              <a:t>Email: </a:t>
            </a:r>
            <a:r>
              <a:rPr lang="en-US" altLang="zh-CN" sz="2400" kern="0" dirty="0" smtClean="0">
                <a:latin typeface="+mn-ea"/>
                <a:cs typeface="Times New Roman" panose="02020603050405020304" pitchFamily="18" charset="0"/>
                <a:sym typeface="+mn-ea"/>
                <a:hlinkClick r:id="rId1"/>
              </a:rPr>
              <a:t>lpjing@bjtu.edu.cn</a:t>
            </a:r>
            <a:endParaRPr lang="en-US" altLang="zh-CN" sz="2400" kern="0" dirty="0" smtClean="0">
              <a:latin typeface="Times New Roman" panose="02020603050405020304" pitchFamily="18" charset="0"/>
              <a:ea typeface="楷体" panose="02010609060101010101" pitchFamily="49" charset="-122"/>
              <a:cs typeface="Times New Roman" panose="02020603050405020304" pitchFamily="18" charset="0"/>
            </a:endParaRPr>
          </a:p>
          <a:p>
            <a:pPr marL="0" lvl="2" eaLnBrk="0" hangingPunct="0">
              <a:lnSpc>
                <a:spcPct val="125000"/>
              </a:lnSpc>
              <a:spcBef>
                <a:spcPts val="0"/>
              </a:spcBef>
              <a:spcAft>
                <a:spcPts val="0"/>
              </a:spcAft>
              <a:buClr>
                <a:srgbClr val="7030A0"/>
              </a:buClr>
              <a:buSzTx/>
              <a:buNone/>
            </a:pPr>
            <a:endParaRPr lang="en-US" altLang="zh-CN" sz="2400" kern="0" dirty="0">
              <a:latin typeface="Times New Roman" panose="02020603050405020304" pitchFamily="18" charset="0"/>
              <a:ea typeface="楷体" panose="02010609060101010101" pitchFamily="49" charset="-122"/>
              <a:cs typeface="Times New Roman" panose="02020603050405020304" pitchFamily="18" charset="0"/>
            </a:endParaRPr>
          </a:p>
          <a:p>
            <a:pPr marL="0" lvl="2" eaLnBrk="0" hangingPunct="0">
              <a:lnSpc>
                <a:spcPct val="125000"/>
              </a:lnSpc>
              <a:spcBef>
                <a:spcPts val="0"/>
              </a:spcBef>
              <a:spcAft>
                <a:spcPts val="0"/>
              </a:spcAft>
              <a:buClr>
                <a:srgbClr val="7030A0"/>
              </a:buClr>
              <a:buSzTx/>
              <a:buNone/>
            </a:pPr>
            <a:endParaRPr lang="en-US" altLang="zh-CN" sz="2400" kern="0" dirty="0" smtClean="0">
              <a:latin typeface="Times New Roman" panose="02020603050405020304" pitchFamily="18" charset="0"/>
              <a:ea typeface="楷体" panose="02010609060101010101" pitchFamily="49" charset="-122"/>
              <a:cs typeface="Times New Roman" panose="02020603050405020304" pitchFamily="18" charset="0"/>
            </a:endParaRPr>
          </a:p>
          <a:p>
            <a:pPr marL="0" lvl="2" eaLnBrk="0" hangingPunct="0">
              <a:lnSpc>
                <a:spcPct val="125000"/>
              </a:lnSpc>
              <a:spcBef>
                <a:spcPts val="0"/>
              </a:spcBef>
              <a:spcAft>
                <a:spcPts val="0"/>
              </a:spcAft>
              <a:buClr>
                <a:srgbClr val="7030A0"/>
              </a:buClr>
              <a:buSzTx/>
              <a:buNone/>
            </a:pPr>
            <a:endParaRPr lang="zh-CN" altLang="en-US" sz="2400" b="1" kern="0" dirty="0" smtClean="0">
              <a:latin typeface="Times New Roman" panose="02020603050405020304" pitchFamily="18" charset="0"/>
              <a:ea typeface="楷体" panose="02010609060101010101" pitchFamily="49" charset="-122"/>
              <a:cs typeface="Times New Roman" panose="02020603050405020304" pitchFamily="18" charset="0"/>
            </a:endParaRPr>
          </a:p>
          <a:p>
            <a:pPr marL="0" lvl="2" eaLnBrk="0" hangingPunct="0">
              <a:lnSpc>
                <a:spcPct val="125000"/>
              </a:lnSpc>
              <a:spcBef>
                <a:spcPts val="0"/>
              </a:spcBef>
              <a:spcAft>
                <a:spcPts val="0"/>
              </a:spcAft>
              <a:buClr>
                <a:srgbClr val="7030A0"/>
              </a:buClr>
              <a:buSzTx/>
              <a:buNone/>
            </a:pPr>
            <a:r>
              <a:rPr lang="zh-CN" altLang="en-US" sz="2400" b="1" kern="0" dirty="0" smtClean="0">
                <a:latin typeface="+mn-lt"/>
                <a:ea typeface="楷体" panose="02010609060101010101" pitchFamily="49" charset="-122"/>
                <a:cs typeface="Times New Roman" panose="02020603050405020304" pitchFamily="18" charset="0"/>
                <a:sym typeface="+mn-ea"/>
              </a:rPr>
              <a:t>桑基韬</a:t>
            </a:r>
            <a:r>
              <a:rPr lang="zh-CN" altLang="en-US" sz="2400" b="1" kern="0" dirty="0" smtClean="0">
                <a:latin typeface="Times New Roman" panose="02020603050405020304" pitchFamily="18" charset="0"/>
                <a:ea typeface="楷体" panose="02010609060101010101" pitchFamily="49" charset="-122"/>
                <a:cs typeface="Times New Roman" panose="02020603050405020304" pitchFamily="18" charset="0"/>
              </a:rPr>
              <a:t>：教授</a:t>
            </a:r>
            <a:r>
              <a:rPr lang="zh-CN" altLang="en-US" sz="2400" kern="0" dirty="0" smtClean="0">
                <a:latin typeface="Times New Roman" panose="02020603050405020304" pitchFamily="18" charset="0"/>
                <a:ea typeface="楷体" panose="02010609060101010101" pitchFamily="49" charset="-122"/>
                <a:cs typeface="Times New Roman" panose="02020603050405020304" pitchFamily="18" charset="0"/>
              </a:rPr>
              <a:t>，博导</a:t>
            </a:r>
            <a:endParaRPr lang="en-US" altLang="zh-CN" sz="2400" kern="0" dirty="0" smtClean="0">
              <a:latin typeface="Times New Roman" panose="02020603050405020304" pitchFamily="18" charset="0"/>
              <a:ea typeface="楷体" panose="02010609060101010101" pitchFamily="49" charset="-122"/>
              <a:cs typeface="Times New Roman" panose="02020603050405020304" pitchFamily="18" charset="0"/>
            </a:endParaRPr>
          </a:p>
          <a:p>
            <a:pPr marL="0" lvl="2" eaLnBrk="0" hangingPunct="0">
              <a:lnSpc>
                <a:spcPct val="125000"/>
              </a:lnSpc>
              <a:spcBef>
                <a:spcPts val="0"/>
              </a:spcBef>
              <a:spcAft>
                <a:spcPts val="0"/>
              </a:spcAft>
              <a:buClr>
                <a:srgbClr val="7030A0"/>
              </a:buClr>
              <a:buSzTx/>
              <a:buNone/>
            </a:pPr>
            <a:r>
              <a:rPr lang="zh-CN" altLang="en-US" sz="2400" kern="0" dirty="0" smtClean="0">
                <a:latin typeface="Times New Roman" panose="02020603050405020304" pitchFamily="18" charset="0"/>
                <a:ea typeface="楷体" panose="02010609060101010101" pitchFamily="49" charset="-122"/>
                <a:cs typeface="Times New Roman" panose="02020603050405020304" pitchFamily="18" charset="0"/>
              </a:rPr>
              <a:t>研究领域：机器学习</a:t>
            </a:r>
            <a:endParaRPr lang="en-US" altLang="zh-CN" sz="2400" kern="0" dirty="0" smtClean="0">
              <a:latin typeface="Times New Roman" panose="02020603050405020304" pitchFamily="18" charset="0"/>
              <a:ea typeface="楷体" panose="02010609060101010101" pitchFamily="49" charset="-122"/>
              <a:cs typeface="Times New Roman" panose="02020603050405020304" pitchFamily="18" charset="0"/>
            </a:endParaRPr>
          </a:p>
          <a:p>
            <a:pPr marL="0" lvl="2" eaLnBrk="0" hangingPunct="0">
              <a:lnSpc>
                <a:spcPct val="125000"/>
              </a:lnSpc>
              <a:spcBef>
                <a:spcPts val="0"/>
              </a:spcBef>
              <a:spcAft>
                <a:spcPts val="0"/>
              </a:spcAft>
              <a:buClr>
                <a:srgbClr val="7030A0"/>
              </a:buClr>
              <a:buSzTx/>
              <a:buNone/>
            </a:pPr>
            <a:r>
              <a:rPr lang="en-US" altLang="zh-CN" sz="2400" kern="0" dirty="0" smtClean="0">
                <a:latin typeface="Times New Roman" panose="02020603050405020304" pitchFamily="18" charset="0"/>
                <a:ea typeface="楷体" panose="02010609060101010101" pitchFamily="49" charset="-122"/>
                <a:cs typeface="Times New Roman" panose="02020603050405020304" pitchFamily="18" charset="0"/>
              </a:rPr>
              <a:t>Email: </a:t>
            </a:r>
            <a:r>
              <a:rPr lang="en-US" altLang="zh-CN" sz="2400" kern="0" dirty="0" smtClean="0">
                <a:latin typeface="+mn-lt"/>
                <a:ea typeface="楷体" panose="02010609060101010101" pitchFamily="49" charset="-122"/>
                <a:cs typeface="Times New Roman" panose="02020603050405020304" pitchFamily="18" charset="0"/>
                <a:sym typeface="+mn-ea"/>
                <a:hlinkClick r:id="rId2"/>
              </a:rPr>
              <a:t>jtsang@bjtu.edu.cn</a:t>
            </a:r>
            <a:endParaRPr lang="en-US" altLang="zh-CN" sz="2400" kern="0" dirty="0" smtClean="0">
              <a:latin typeface="Times New Roman" panose="02020603050405020304" pitchFamily="18" charset="0"/>
              <a:ea typeface="楷体" panose="02010609060101010101" pitchFamily="49" charset="-122"/>
              <a:cs typeface="Times New Roman" panose="02020603050405020304" pitchFamily="18" charset="0"/>
            </a:endParaRPr>
          </a:p>
          <a:p>
            <a:pPr marL="0" lvl="2" eaLnBrk="0" hangingPunct="0">
              <a:lnSpc>
                <a:spcPct val="125000"/>
              </a:lnSpc>
              <a:spcBef>
                <a:spcPts val="0"/>
              </a:spcBef>
              <a:spcAft>
                <a:spcPts val="0"/>
              </a:spcAft>
              <a:buClr>
                <a:srgbClr val="7030A0"/>
              </a:buClr>
              <a:buSzTx/>
              <a:buNone/>
            </a:pPr>
            <a:r>
              <a:rPr lang="zh-CN" altLang="en-US" sz="2400" kern="0" dirty="0" smtClean="0">
                <a:latin typeface="Times New Roman" panose="02020603050405020304" pitchFamily="18" charset="0"/>
                <a:ea typeface="楷体" panose="02010609060101010101" pitchFamily="49" charset="-122"/>
                <a:cs typeface="Times New Roman" panose="02020603050405020304" pitchFamily="18" charset="0"/>
              </a:rPr>
              <a:t>               </a:t>
            </a:r>
            <a:endParaRPr lang="en-US" altLang="zh-CN" sz="2400" kern="0" dirty="0" smtClean="0">
              <a:latin typeface="Times New Roman" panose="02020603050405020304" pitchFamily="18" charset="0"/>
              <a:ea typeface="楷体" panose="02010609060101010101" pitchFamily="49" charset="-122"/>
              <a:cs typeface="Times New Roman" panose="02020603050405020304" pitchFamily="18"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90600" y="180000"/>
            <a:ext cx="7772400" cy="470898"/>
          </a:xfrm>
        </p:spPr>
        <p:txBody>
          <a:bodyPr/>
          <a:lstStyle/>
          <a:p>
            <a:r>
              <a:rPr lang="zh-CN" altLang="en-US" dirty="0" smtClean="0">
                <a:solidFill>
                  <a:schemeClr val="tx1"/>
                </a:solidFill>
              </a:rPr>
              <a:t>无监督学习</a:t>
            </a:r>
            <a:endParaRPr lang="zh-CN" altLang="en-US" dirty="0">
              <a:solidFill>
                <a:schemeClr val="tx1"/>
              </a:solidFill>
            </a:endParaRPr>
          </a:p>
        </p:txBody>
      </p:sp>
      <p:sp>
        <p:nvSpPr>
          <p:cNvPr id="6" name="内容占位符 2"/>
          <p:cNvSpPr>
            <a:spLocks noGrp="1"/>
          </p:cNvSpPr>
          <p:nvPr>
            <p:ph idx="4294967295"/>
          </p:nvPr>
        </p:nvSpPr>
        <p:spPr>
          <a:xfrm>
            <a:off x="0" y="838200"/>
            <a:ext cx="9144000" cy="609600"/>
          </a:xfrm>
          <a:prstGeom prst="rect">
            <a:avLst/>
          </a:prstGeom>
        </p:spPr>
        <p:txBody>
          <a:bodyPr/>
          <a:lstStyle/>
          <a:p>
            <a:pPr marL="355600" lvl="1" algn="just">
              <a:lnSpc>
                <a:spcPts val="2480"/>
              </a:lnSpc>
              <a:spcBef>
                <a:spcPts val="600"/>
              </a:spcBef>
              <a:spcAft>
                <a:spcPts val="600"/>
              </a:spcAft>
              <a:buClr>
                <a:srgbClr val="0000FF"/>
              </a:buClr>
              <a:buFont typeface="Wingdings" panose="05000000000000000000" pitchFamily="2" charset="2"/>
              <a:buChar char="n"/>
            </a:pPr>
            <a:r>
              <a:rPr lang="en-US" altLang="zh-CN" sz="2400" b="1" dirty="0" smtClean="0">
                <a:solidFill>
                  <a:schemeClr val="tx1"/>
                </a:solidFill>
              </a:rPr>
              <a:t>Task: learn an explanatory function f(x):</a:t>
            </a:r>
            <a:r>
              <a:rPr lang="en-US" altLang="zh-CN" sz="2400" dirty="0" smtClean="0">
                <a:solidFill>
                  <a:schemeClr val="tx1"/>
                </a:solidFill>
              </a:rPr>
              <a:t>x\in X</a:t>
            </a:r>
            <a:endParaRPr lang="en-US" altLang="zh-CN" sz="2400" dirty="0" smtClean="0">
              <a:solidFill>
                <a:schemeClr val="tx1"/>
              </a:solidFill>
            </a:endParaRPr>
          </a:p>
          <a:p>
            <a:pPr marL="355600" lvl="1" algn="just">
              <a:lnSpc>
                <a:spcPts val="2480"/>
              </a:lnSpc>
              <a:spcBef>
                <a:spcPts val="600"/>
              </a:spcBef>
              <a:spcAft>
                <a:spcPts val="600"/>
              </a:spcAft>
              <a:buClr>
                <a:srgbClr val="0000FF"/>
              </a:buClr>
              <a:buFont typeface="Wingdings" panose="05000000000000000000" pitchFamily="2" charset="2"/>
              <a:buChar char="n"/>
            </a:pPr>
            <a:r>
              <a:rPr lang="en-US" altLang="zh-CN" sz="2400" b="1" dirty="0" smtClean="0">
                <a:solidFill>
                  <a:schemeClr val="tx1"/>
                </a:solidFill>
              </a:rPr>
              <a:t>Aka: “learning without a teacher”</a:t>
            </a:r>
            <a:endParaRPr lang="en-US" altLang="zh-CN" sz="2400" b="1" dirty="0">
              <a:solidFill>
                <a:schemeClr val="tx1"/>
              </a:solidFill>
            </a:endParaRPr>
          </a:p>
        </p:txBody>
      </p:sp>
      <p:sp>
        <p:nvSpPr>
          <p:cNvPr id="4" name="内容占位符 2"/>
          <p:cNvSpPr txBox="1"/>
          <p:nvPr/>
        </p:nvSpPr>
        <p:spPr>
          <a:xfrm>
            <a:off x="4482" y="4530350"/>
            <a:ext cx="9144000" cy="1794249"/>
          </a:xfrm>
          <a:prstGeom prst="rect">
            <a:avLst/>
          </a:prstGeom>
        </p:spPr>
        <p:txBody>
          <a:bodyPr/>
          <a:lstStyle>
            <a:lvl1pPr marL="292100" indent="-292100" algn="l" rtl="0" eaLnBrk="0" fontAlgn="base" hangingPunct="0">
              <a:lnSpc>
                <a:spcPct val="95000"/>
              </a:lnSpc>
              <a:spcBef>
                <a:spcPct val="60000"/>
              </a:spcBef>
              <a:spcAft>
                <a:spcPct val="15000"/>
              </a:spcAft>
              <a:buClr>
                <a:srgbClr val="999999"/>
              </a:buClr>
              <a:buSzPct val="80000"/>
              <a:buFont typeface="Arial" panose="020B0604020202020204" pitchFamily="34" charset="0"/>
              <a:buChar char="►"/>
              <a:defRPr sz="2400">
                <a:solidFill>
                  <a:schemeClr val="accent1"/>
                </a:solidFill>
                <a:latin typeface="+mn-lt"/>
                <a:ea typeface="+mn-ea"/>
                <a:cs typeface="+mn-cs"/>
              </a:defRPr>
            </a:lvl1pPr>
            <a:lvl2pPr marL="685800" indent="-279400" algn="l" rtl="0" eaLnBrk="0" fontAlgn="base" hangingPunct="0">
              <a:lnSpc>
                <a:spcPct val="95000"/>
              </a:lnSpc>
              <a:spcBef>
                <a:spcPct val="30000"/>
              </a:spcBef>
              <a:spcAft>
                <a:spcPct val="0"/>
              </a:spcAft>
              <a:buClr>
                <a:srgbClr val="999999"/>
              </a:buClr>
              <a:buFont typeface="Arial" panose="020B0604020202020204" pitchFamily="34" charset="0"/>
              <a:buChar char="●"/>
              <a:defRPr sz="2000">
                <a:solidFill>
                  <a:schemeClr val="accent1"/>
                </a:solidFill>
                <a:latin typeface="+mn-lt"/>
              </a:defRPr>
            </a:lvl2pPr>
            <a:lvl3pPr marL="1024255" indent="-224155" algn="l" rtl="0" eaLnBrk="0" fontAlgn="base" hangingPunct="0">
              <a:lnSpc>
                <a:spcPct val="95000"/>
              </a:lnSpc>
              <a:spcBef>
                <a:spcPct val="40000"/>
              </a:spcBef>
              <a:spcAft>
                <a:spcPct val="0"/>
              </a:spcAft>
              <a:buClr>
                <a:srgbClr val="999999"/>
              </a:buClr>
              <a:buFont typeface="Arial" panose="020B0604020202020204" pitchFamily="34" charset="0"/>
              <a:buChar char="○"/>
              <a:defRPr>
                <a:solidFill>
                  <a:schemeClr val="accent1"/>
                </a:solidFill>
                <a:latin typeface="+mn-lt"/>
              </a:defRPr>
            </a:lvl3pPr>
            <a:lvl4pPr marL="1371600" indent="-233680" algn="l" rtl="0" eaLnBrk="0" fontAlgn="base" hangingPunct="0">
              <a:lnSpc>
                <a:spcPct val="95000"/>
              </a:lnSpc>
              <a:spcBef>
                <a:spcPct val="50000"/>
              </a:spcBef>
              <a:spcAft>
                <a:spcPct val="0"/>
              </a:spcAft>
              <a:buClr>
                <a:srgbClr val="999999"/>
              </a:buClr>
              <a:buSzPct val="120000"/>
              <a:buFont typeface="Arial" panose="020B0604020202020204" pitchFamily="34" charset="0"/>
              <a:buChar char="+"/>
              <a:defRPr sz="1600">
                <a:solidFill>
                  <a:schemeClr val="accent1"/>
                </a:solidFill>
                <a:latin typeface="+mn-lt"/>
              </a:defRPr>
            </a:lvl4pPr>
            <a:lvl5pPr marL="1710055" indent="-224155" algn="l" rtl="0" eaLnBrk="0" fontAlgn="base" hangingPunct="0">
              <a:lnSpc>
                <a:spcPct val="95000"/>
              </a:lnSpc>
              <a:spcBef>
                <a:spcPct val="50000"/>
              </a:spcBef>
              <a:spcAft>
                <a:spcPct val="0"/>
              </a:spcAft>
              <a:buClr>
                <a:srgbClr val="999999"/>
              </a:buClr>
              <a:buFont typeface="Arial" panose="020B0604020202020204" pitchFamily="34" charset="0"/>
              <a:buChar char="–"/>
              <a:defRPr sz="1600">
                <a:solidFill>
                  <a:schemeClr val="accent1"/>
                </a:solidFill>
                <a:latin typeface="+mn-lt"/>
              </a:defRPr>
            </a:lvl5pPr>
            <a:lvl6pPr marL="2167255" indent="-224155" algn="l" rtl="0" fontAlgn="base">
              <a:lnSpc>
                <a:spcPct val="95000"/>
              </a:lnSpc>
              <a:spcBef>
                <a:spcPct val="50000"/>
              </a:spcBef>
              <a:spcAft>
                <a:spcPct val="0"/>
              </a:spcAft>
              <a:buClr>
                <a:srgbClr val="999999"/>
              </a:buClr>
              <a:buFont typeface="Arial" panose="020B0604020202020204" pitchFamily="34" charset="0"/>
              <a:buChar char="–"/>
              <a:defRPr sz="1600">
                <a:solidFill>
                  <a:schemeClr val="accent1"/>
                </a:solidFill>
                <a:latin typeface="+mn-lt"/>
              </a:defRPr>
            </a:lvl6pPr>
            <a:lvl7pPr marL="2624455" indent="-224155" algn="l" rtl="0" fontAlgn="base">
              <a:lnSpc>
                <a:spcPct val="95000"/>
              </a:lnSpc>
              <a:spcBef>
                <a:spcPct val="50000"/>
              </a:spcBef>
              <a:spcAft>
                <a:spcPct val="0"/>
              </a:spcAft>
              <a:buClr>
                <a:srgbClr val="999999"/>
              </a:buClr>
              <a:buFont typeface="Arial" panose="020B0604020202020204" pitchFamily="34" charset="0"/>
              <a:buChar char="–"/>
              <a:defRPr sz="1600">
                <a:solidFill>
                  <a:schemeClr val="accent1"/>
                </a:solidFill>
                <a:latin typeface="+mn-lt"/>
              </a:defRPr>
            </a:lvl7pPr>
            <a:lvl8pPr marL="3081655" indent="-224155" algn="l" rtl="0" fontAlgn="base">
              <a:lnSpc>
                <a:spcPct val="95000"/>
              </a:lnSpc>
              <a:spcBef>
                <a:spcPct val="50000"/>
              </a:spcBef>
              <a:spcAft>
                <a:spcPct val="0"/>
              </a:spcAft>
              <a:buClr>
                <a:srgbClr val="999999"/>
              </a:buClr>
              <a:buFont typeface="Arial" panose="020B0604020202020204" pitchFamily="34" charset="0"/>
              <a:buChar char="–"/>
              <a:defRPr sz="1600">
                <a:solidFill>
                  <a:schemeClr val="accent1"/>
                </a:solidFill>
                <a:latin typeface="+mn-lt"/>
              </a:defRPr>
            </a:lvl8pPr>
            <a:lvl9pPr marL="3538855" indent="-224155" algn="l" rtl="0" fontAlgn="base">
              <a:lnSpc>
                <a:spcPct val="95000"/>
              </a:lnSpc>
              <a:spcBef>
                <a:spcPct val="50000"/>
              </a:spcBef>
              <a:spcAft>
                <a:spcPct val="0"/>
              </a:spcAft>
              <a:buClr>
                <a:srgbClr val="999999"/>
              </a:buClr>
              <a:buFont typeface="Arial" panose="020B0604020202020204" pitchFamily="34" charset="0"/>
              <a:buChar char="–"/>
              <a:defRPr sz="1600">
                <a:solidFill>
                  <a:schemeClr val="accent1"/>
                </a:solidFill>
                <a:latin typeface="+mn-lt"/>
              </a:defRPr>
            </a:lvl9pPr>
          </a:lstStyle>
          <a:p>
            <a:pPr marL="355600" lvl="1" algn="just">
              <a:lnSpc>
                <a:spcPts val="2480"/>
              </a:lnSpc>
              <a:spcBef>
                <a:spcPts val="600"/>
              </a:spcBef>
              <a:spcAft>
                <a:spcPts val="600"/>
              </a:spcAft>
              <a:buClr>
                <a:srgbClr val="0000FF"/>
              </a:buClr>
              <a:buFont typeface="Wingdings" panose="05000000000000000000" pitchFamily="2" charset="2"/>
              <a:buChar char="n"/>
            </a:pPr>
            <a:r>
              <a:rPr lang="en-US" altLang="zh-CN" sz="2400" b="1" kern="0" dirty="0" smtClean="0">
                <a:solidFill>
                  <a:schemeClr val="tx1"/>
                </a:solidFill>
              </a:rPr>
              <a:t>No training /testing split</a:t>
            </a:r>
            <a:endParaRPr lang="en-US" altLang="zh-CN" sz="2400" b="1" dirty="0">
              <a:solidFill>
                <a:schemeClr val="tx1"/>
              </a:solidFill>
            </a:endParaRPr>
          </a:p>
          <a:p>
            <a:pPr marL="723900" lvl="2" indent="-279400" algn="just">
              <a:lnSpc>
                <a:spcPts val="2480"/>
              </a:lnSpc>
              <a:spcBef>
                <a:spcPts val="600"/>
              </a:spcBef>
              <a:spcAft>
                <a:spcPts val="600"/>
              </a:spcAft>
              <a:buClr>
                <a:srgbClr val="7030A0"/>
              </a:buClr>
              <a:buFont typeface="Wingdings" panose="05000000000000000000" pitchFamily="2" charset="2"/>
              <a:buChar char="l"/>
            </a:pPr>
            <a:r>
              <a:rPr lang="en-US" altLang="zh-CN" sz="2000" dirty="0" smtClean="0"/>
              <a:t>Density estimation</a:t>
            </a:r>
            <a:endParaRPr lang="en-US" altLang="zh-CN" sz="2000" dirty="0" smtClean="0"/>
          </a:p>
          <a:p>
            <a:pPr marL="723900" lvl="2" indent="-279400" algn="just">
              <a:lnSpc>
                <a:spcPts val="2480"/>
              </a:lnSpc>
              <a:spcBef>
                <a:spcPts val="600"/>
              </a:spcBef>
              <a:spcAft>
                <a:spcPts val="600"/>
              </a:spcAft>
              <a:buClr>
                <a:srgbClr val="7030A0"/>
              </a:buClr>
              <a:buFont typeface="Wingdings" panose="05000000000000000000" pitchFamily="2" charset="2"/>
              <a:buChar char="l"/>
            </a:pPr>
            <a:r>
              <a:rPr lang="en-US" altLang="zh-CN" sz="2000" kern="0" dirty="0" smtClean="0">
                <a:solidFill>
                  <a:schemeClr val="tx1"/>
                </a:solidFill>
              </a:rPr>
              <a:t>Dimensionality reduction</a:t>
            </a:r>
            <a:endParaRPr lang="en-US" altLang="zh-CN" sz="2000" kern="0" dirty="0" smtClean="0">
              <a:solidFill>
                <a:schemeClr val="tx1"/>
              </a:solidFill>
            </a:endParaRPr>
          </a:p>
          <a:p>
            <a:pPr marL="723900" lvl="2" indent="-279400" algn="just">
              <a:lnSpc>
                <a:spcPts val="2480"/>
              </a:lnSpc>
              <a:spcBef>
                <a:spcPts val="600"/>
              </a:spcBef>
              <a:spcAft>
                <a:spcPts val="600"/>
              </a:spcAft>
              <a:buClr>
                <a:srgbClr val="7030A0"/>
              </a:buClr>
              <a:buFont typeface="Wingdings" panose="05000000000000000000" pitchFamily="2" charset="2"/>
              <a:buChar char="l"/>
            </a:pPr>
            <a:r>
              <a:rPr lang="en-US" altLang="zh-CN" sz="2000" kern="0" dirty="0" smtClean="0">
                <a:solidFill>
                  <a:schemeClr val="tx1"/>
                </a:solidFill>
              </a:rPr>
              <a:t>Clustering</a:t>
            </a:r>
            <a:endParaRPr lang="en-US" altLang="zh-CN" sz="2400" kern="0" dirty="0" smtClean="0">
              <a:solidFill>
                <a:schemeClr val="tx1"/>
              </a:solidFill>
            </a:endParaRPr>
          </a:p>
          <a:p>
            <a:pPr marL="355600" lvl="1" algn="just">
              <a:lnSpc>
                <a:spcPts val="2480"/>
              </a:lnSpc>
              <a:spcBef>
                <a:spcPts val="600"/>
              </a:spcBef>
              <a:spcAft>
                <a:spcPts val="600"/>
              </a:spcAft>
              <a:buClr>
                <a:srgbClr val="0000FF"/>
              </a:buClr>
              <a:buSzTx/>
              <a:buFont typeface="Wingdings" panose="05000000000000000000" pitchFamily="2" charset="2"/>
              <a:buChar char="n"/>
            </a:pPr>
            <a:endParaRPr lang="en-US" altLang="zh-CN" sz="2000" kern="0" dirty="0" smtClean="0">
              <a:solidFill>
                <a:schemeClr val="tx1"/>
              </a:solidFill>
            </a:endParaRPr>
          </a:p>
        </p:txBody>
      </p:sp>
      <p:pic>
        <p:nvPicPr>
          <p:cNvPr id="7" name="图片 6"/>
          <p:cNvPicPr>
            <a:picLocks noChangeAspect="1"/>
          </p:cNvPicPr>
          <p:nvPr/>
        </p:nvPicPr>
        <p:blipFill>
          <a:blip r:embed="rId1"/>
          <a:stretch>
            <a:fillRect/>
          </a:stretch>
        </p:blipFill>
        <p:spPr>
          <a:xfrm>
            <a:off x="609600" y="2057400"/>
            <a:ext cx="7258735" cy="2472951"/>
          </a:xfrm>
          <a:prstGeom prst="rect">
            <a:avLst/>
          </a:prstGeom>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273050" y="-110488"/>
            <a:ext cx="7886700" cy="777874"/>
          </a:xfrm>
        </p:spPr>
        <p:txBody>
          <a:bodyPr/>
          <a:lstStyle/>
          <a:p>
            <a:r>
              <a:rPr lang="en-US" altLang="zh-CN" dirty="0">
                <a:effectLst/>
                <a:latin typeface="微软雅黑" panose="020B0503020204020204" pitchFamily="34" charset="-122"/>
                <a:ea typeface="微软雅黑" panose="020B0503020204020204" pitchFamily="34" charset="-122"/>
              </a:rPr>
              <a:t>     </a:t>
            </a:r>
            <a:r>
              <a:rPr lang="zh-CN" altLang="en-US" dirty="0">
                <a:solidFill>
                  <a:schemeClr val="tx1"/>
                </a:solidFill>
                <a:effectLst/>
                <a:latin typeface="微软雅黑" panose="020B0503020204020204" pitchFamily="34" charset="-122"/>
                <a:ea typeface="微软雅黑" panose="020B0503020204020204" pitchFamily="34" charset="-122"/>
              </a:rPr>
              <a:t>基本术语</a:t>
            </a:r>
            <a:r>
              <a:rPr lang="en-US" altLang="zh-CN" dirty="0" smtClean="0">
                <a:solidFill>
                  <a:schemeClr val="tx1"/>
                </a:solidFill>
                <a:effectLst/>
                <a:latin typeface="微软雅黑" panose="020B0503020204020204" pitchFamily="34" charset="-122"/>
                <a:ea typeface="微软雅黑" panose="020B0503020204020204" pitchFamily="34" charset="-122"/>
              </a:rPr>
              <a:t>-</a:t>
            </a:r>
            <a:r>
              <a:rPr lang="zh-CN" altLang="en-US" dirty="0" smtClean="0">
                <a:solidFill>
                  <a:schemeClr val="tx1"/>
                </a:solidFill>
                <a:effectLst/>
                <a:latin typeface="微软雅黑" panose="020B0503020204020204" pitchFamily="34" charset="-122"/>
                <a:ea typeface="微软雅黑" panose="020B0503020204020204" pitchFamily="34" charset="-122"/>
              </a:rPr>
              <a:t>泛化能力</a:t>
            </a:r>
            <a:endParaRPr lang="zh-CN" altLang="en-US" dirty="0" smtClean="0">
              <a:solidFill>
                <a:schemeClr val="tx1"/>
              </a:solidFill>
              <a:effectLst/>
              <a:latin typeface="微软雅黑" panose="020B0503020204020204" pitchFamily="34" charset="-122"/>
              <a:ea typeface="微软雅黑" panose="020B0503020204020204" pitchFamily="34" charset="-122"/>
            </a:endParaRPr>
          </a:p>
        </p:txBody>
      </p:sp>
      <p:sp>
        <p:nvSpPr>
          <p:cNvPr id="2" name="TextBox 1"/>
          <p:cNvSpPr txBox="1"/>
          <p:nvPr/>
        </p:nvSpPr>
        <p:spPr>
          <a:xfrm>
            <a:off x="527050" y="1490980"/>
            <a:ext cx="7921625" cy="1198880"/>
          </a:xfrm>
          <a:prstGeom prst="rect">
            <a:avLst/>
          </a:prstGeom>
          <a:noFill/>
        </p:spPr>
        <p:txBody>
          <a:bodyPr wrap="square" rtlCol="0">
            <a:spAutoFit/>
          </a:bodyPr>
          <a:lstStyle/>
          <a:p>
            <a:pPr marL="0" lvl="6"/>
            <a:r>
              <a:rPr lang="zh-CN" altLang="en-US" sz="2400" dirty="0">
                <a:latin typeface="微软雅黑" panose="020B0503020204020204" pitchFamily="34" charset="-122"/>
                <a:ea typeface="微软雅黑" panose="020B0503020204020204" pitchFamily="34" charset="-122"/>
              </a:rPr>
              <a:t>机器学习的目标是使得学到的模型能很好的适用于</a:t>
            </a:r>
            <a:r>
              <a:rPr lang="zh-CN" altLang="en-US" sz="2400" dirty="0" smtClean="0">
                <a:latin typeface="微软雅黑" panose="020B0503020204020204" pitchFamily="34" charset="-122"/>
                <a:ea typeface="微软雅黑" panose="020B0503020204020204" pitchFamily="34" charset="-122"/>
              </a:rPr>
              <a:t>“新样本”</a:t>
            </a:r>
            <a:r>
              <a:rPr lang="en-US" altLang="zh-CN" sz="2400" dirty="0">
                <a:latin typeface="微软雅黑" panose="020B0503020204020204" pitchFamily="34" charset="-122"/>
                <a:ea typeface="微软雅黑" panose="020B0503020204020204" pitchFamily="34" charset="-122"/>
              </a:rPr>
              <a:t>,</a:t>
            </a:r>
            <a:r>
              <a:rPr lang="zh-CN" altLang="en-US" sz="2400" dirty="0" smtClean="0">
                <a:latin typeface="微软雅黑" panose="020B0503020204020204" pitchFamily="34" charset="-122"/>
                <a:ea typeface="微软雅黑" panose="020B0503020204020204" pitchFamily="34" charset="-122"/>
              </a:rPr>
              <a:t>而</a:t>
            </a:r>
            <a:r>
              <a:rPr lang="zh-CN" altLang="en-US" sz="2400" dirty="0">
                <a:latin typeface="微软雅黑" panose="020B0503020204020204" pitchFamily="34" charset="-122"/>
                <a:ea typeface="微软雅黑" panose="020B0503020204020204" pitchFamily="34" charset="-122"/>
              </a:rPr>
              <a:t>不仅仅是训练</a:t>
            </a:r>
            <a:r>
              <a:rPr lang="zh-CN" altLang="en-US" sz="2400" dirty="0" smtClean="0">
                <a:latin typeface="微软雅黑" panose="020B0503020204020204" pitchFamily="34" charset="-122"/>
                <a:ea typeface="微软雅黑" panose="020B0503020204020204" pitchFamily="34" charset="-122"/>
              </a:rPr>
              <a:t>集合，我们</a:t>
            </a:r>
            <a:r>
              <a:rPr lang="zh-CN" altLang="en-US" sz="2400" dirty="0">
                <a:latin typeface="微软雅黑" panose="020B0503020204020204" pitchFamily="34" charset="-122"/>
                <a:ea typeface="微软雅黑" panose="020B0503020204020204" pitchFamily="34" charset="-122"/>
              </a:rPr>
              <a:t>称模型适用于新样本的能力为</a:t>
            </a:r>
            <a:r>
              <a:rPr lang="zh-CN" altLang="en-US" sz="2400" dirty="0">
                <a:solidFill>
                  <a:srgbClr val="FF0000"/>
                </a:solidFill>
                <a:latin typeface="微软雅黑" panose="020B0503020204020204" pitchFamily="34" charset="-122"/>
                <a:ea typeface="微软雅黑" panose="020B0503020204020204" pitchFamily="34" charset="-122"/>
              </a:rPr>
              <a:t>泛化</a:t>
            </a:r>
            <a:r>
              <a:rPr lang="en-US" altLang="zh-CN" sz="2400" dirty="0">
                <a:solidFill>
                  <a:srgbClr val="FF0000"/>
                </a:solidFill>
                <a:latin typeface="微软雅黑" panose="020B0503020204020204" pitchFamily="34" charset="-122"/>
                <a:ea typeface="微软雅黑" panose="020B0503020204020204" pitchFamily="34" charset="-122"/>
              </a:rPr>
              <a:t>(generalization)</a:t>
            </a:r>
            <a:r>
              <a:rPr lang="zh-CN" altLang="en-US" sz="2400" dirty="0" smtClean="0">
                <a:solidFill>
                  <a:srgbClr val="FF0000"/>
                </a:solidFill>
                <a:latin typeface="微软雅黑" panose="020B0503020204020204" pitchFamily="34" charset="-122"/>
                <a:ea typeface="微软雅黑" panose="020B0503020204020204" pitchFamily="34" charset="-122"/>
              </a:rPr>
              <a:t>能力</a:t>
            </a:r>
            <a:r>
              <a:rPr lang="zh-CN" altLang="en-US" sz="2400" dirty="0" smtClean="0">
                <a:latin typeface="微软雅黑" panose="020B0503020204020204" pitchFamily="34" charset="-122"/>
                <a:ea typeface="微软雅黑" panose="020B0503020204020204" pitchFamily="34" charset="-122"/>
              </a:rPr>
              <a:t>。</a:t>
            </a:r>
            <a:endParaRPr lang="zh-CN" altLang="en-US" sz="2400" dirty="0">
              <a:latin typeface="微软雅黑" panose="020B0503020204020204" pitchFamily="34" charset="-122"/>
              <a:ea typeface="微软雅黑" panose="020B0503020204020204" pitchFamily="34" charset="-122"/>
            </a:endParaRPr>
          </a:p>
        </p:txBody>
      </p:sp>
      <p:grpSp>
        <p:nvGrpSpPr>
          <p:cNvPr id="4" name="组合 3"/>
          <p:cNvGrpSpPr/>
          <p:nvPr/>
        </p:nvGrpSpPr>
        <p:grpSpPr>
          <a:xfrm>
            <a:off x="540385" y="3087370"/>
            <a:ext cx="8119109" cy="1198880"/>
            <a:chOff x="1205948" y="2970649"/>
            <a:chExt cx="7283641" cy="1198932"/>
          </a:xfrm>
        </p:grpSpPr>
        <p:sp>
          <p:nvSpPr>
            <p:cNvPr id="5" name="TextBox 4"/>
            <p:cNvSpPr txBox="1"/>
            <p:nvPr/>
          </p:nvSpPr>
          <p:spPr>
            <a:xfrm>
              <a:off x="1205948" y="2970649"/>
              <a:ext cx="7283641" cy="1198932"/>
            </a:xfrm>
            <a:prstGeom prst="rect">
              <a:avLst/>
            </a:prstGeom>
            <a:noFill/>
          </p:spPr>
          <p:txBody>
            <a:bodyPr wrap="square" rtlCol="0">
              <a:spAutoFit/>
            </a:bodyPr>
            <a:lstStyle/>
            <a:p>
              <a:pPr marL="0" lvl="6"/>
              <a:r>
                <a:rPr lang="zh-CN" altLang="en-US" sz="2400" dirty="0" smtClean="0">
                  <a:latin typeface="微软雅黑" panose="020B0503020204020204" pitchFamily="34" charset="-122"/>
                  <a:ea typeface="微软雅黑" panose="020B0503020204020204" pitchFamily="34" charset="-122"/>
                </a:rPr>
                <a:t>通常假设样本空间中的样本服从一个未知分布  </a:t>
              </a:r>
              <a:r>
                <a:rPr lang="en-US" altLang="zh-CN" sz="2400" dirty="0">
                  <a:latin typeface="微软雅黑" panose="020B0503020204020204" pitchFamily="34" charset="-122"/>
                  <a:ea typeface="微软雅黑" panose="020B0503020204020204" pitchFamily="34" charset="-122"/>
                </a:rPr>
                <a:t> </a:t>
              </a:r>
              <a:r>
                <a:rPr lang="en-US" altLang="zh-CN" sz="2400" dirty="0" smtClean="0">
                  <a:latin typeface="微软雅黑" panose="020B0503020204020204" pitchFamily="34" charset="-122"/>
                  <a:ea typeface="微软雅黑" panose="020B0503020204020204" pitchFamily="34" charset="-122"/>
                </a:rPr>
                <a:t>,</a:t>
              </a:r>
              <a:r>
                <a:rPr lang="zh-CN" altLang="en-US" sz="2400" dirty="0" smtClean="0">
                  <a:latin typeface="微软雅黑" panose="020B0503020204020204" pitchFamily="34" charset="-122"/>
                  <a:ea typeface="微软雅黑" panose="020B0503020204020204" pitchFamily="34" charset="-122"/>
                </a:rPr>
                <a:t>样本从这个分布中独立获得，即</a:t>
              </a:r>
              <a:r>
                <a:rPr lang="zh-CN" altLang="en-US" sz="2400" dirty="0" smtClean="0">
                  <a:solidFill>
                    <a:srgbClr val="FF0000"/>
                  </a:solidFill>
                  <a:latin typeface="微软雅黑" panose="020B0503020204020204" pitchFamily="34" charset="-122"/>
                  <a:ea typeface="微软雅黑" panose="020B0503020204020204" pitchFamily="34" charset="-122"/>
                </a:rPr>
                <a:t>“独立同分布”</a:t>
              </a:r>
              <a:r>
                <a:rPr lang="en-US" altLang="zh-CN" sz="2400" dirty="0" smtClean="0">
                  <a:solidFill>
                    <a:srgbClr val="FF0000"/>
                  </a:solidFill>
                  <a:latin typeface="微软雅黑" panose="020B0503020204020204" pitchFamily="34" charset="-122"/>
                  <a:ea typeface="微软雅黑" panose="020B0503020204020204" pitchFamily="34" charset="-122"/>
                </a:rPr>
                <a:t>(</a:t>
              </a:r>
              <a:r>
                <a:rPr lang="en-US" altLang="zh-CN" sz="2400" dirty="0" err="1" smtClean="0">
                  <a:solidFill>
                    <a:srgbClr val="FF0000"/>
                  </a:solidFill>
                  <a:latin typeface="微软雅黑" panose="020B0503020204020204" pitchFamily="34" charset="-122"/>
                  <a:ea typeface="微软雅黑" panose="020B0503020204020204" pitchFamily="34" charset="-122"/>
                </a:rPr>
                <a:t>i.i.d</a:t>
              </a:r>
              <a:r>
                <a:rPr lang="en-US" altLang="zh-CN" sz="2400" dirty="0" smtClean="0">
                  <a:solidFill>
                    <a:srgbClr val="FF0000"/>
                  </a:solidFill>
                  <a:latin typeface="微软雅黑" panose="020B0503020204020204" pitchFamily="34" charset="-122"/>
                  <a:ea typeface="微软雅黑" panose="020B0503020204020204" pitchFamily="34" charset="-122"/>
                </a:rPr>
                <a:t>)</a:t>
              </a:r>
              <a:r>
                <a:rPr lang="zh-CN" altLang="en-US" sz="2400" dirty="0" smtClean="0">
                  <a:latin typeface="微软雅黑" panose="020B0503020204020204" pitchFamily="34" charset="-122"/>
                  <a:ea typeface="微软雅黑" panose="020B0503020204020204" pitchFamily="34" charset="-122"/>
                </a:rPr>
                <a:t>。一般而言训练样本越多越有可能通过学习获得强泛化能力的模型。</a:t>
              </a:r>
              <a:endParaRPr lang="zh-CN" altLang="en-US" sz="2400" dirty="0">
                <a:latin typeface="微软雅黑" panose="020B0503020204020204" pitchFamily="34" charset="-122"/>
                <a:ea typeface="微软雅黑" panose="020B0503020204020204" pitchFamily="34" charset="-122"/>
              </a:endParaRPr>
            </a:p>
          </p:txBody>
        </p:sp>
        <p:pic>
          <p:nvPicPr>
            <p:cNvPr id="819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754341" y="3138876"/>
              <a:ext cx="190500" cy="14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90600" y="180000"/>
            <a:ext cx="7772400" cy="470898"/>
          </a:xfrm>
        </p:spPr>
        <p:txBody>
          <a:bodyPr/>
          <a:lstStyle/>
          <a:p>
            <a:r>
              <a:rPr lang="zh-CN" altLang="en-US" dirty="0"/>
              <a:t>目录</a:t>
            </a:r>
            <a:endParaRPr lang="zh-CN" altLang="en-US" dirty="0">
              <a:solidFill>
                <a:schemeClr val="tx1"/>
              </a:solidFill>
            </a:endParaRPr>
          </a:p>
        </p:txBody>
      </p:sp>
      <p:sp>
        <p:nvSpPr>
          <p:cNvPr id="6" name="内容占位符 2"/>
          <p:cNvSpPr>
            <a:spLocks noGrp="1"/>
          </p:cNvSpPr>
          <p:nvPr>
            <p:ph idx="4294967295"/>
          </p:nvPr>
        </p:nvSpPr>
        <p:spPr>
          <a:xfrm>
            <a:off x="228600" y="1028700"/>
            <a:ext cx="8686800" cy="4762500"/>
          </a:xfrm>
          <a:prstGeom prst="rect">
            <a:avLst/>
          </a:prstGeom>
        </p:spPr>
        <p:txBody>
          <a:bodyPr/>
          <a:lstStyle/>
          <a:p>
            <a:pPr marL="419100" lvl="1" indent="-342900" algn="just">
              <a:lnSpc>
                <a:spcPct val="100000"/>
              </a:lnSpc>
              <a:spcBef>
                <a:spcPts val="600"/>
              </a:spcBef>
              <a:spcAft>
                <a:spcPts val="300"/>
              </a:spcAft>
              <a:buClr>
                <a:srgbClr val="0000FF"/>
              </a:buClr>
              <a:buFont typeface="Wingdings" panose="05000000000000000000" pitchFamily="2" charset="2"/>
              <a:buChar char="v"/>
            </a:pPr>
            <a:r>
              <a:rPr lang="zh-CN" altLang="zh-CN" sz="2400" b="1" dirty="0" smtClean="0">
                <a:solidFill>
                  <a:schemeClr val="bg2"/>
                </a:solidFill>
                <a:latin typeface="微软雅黑" panose="020B0503020204020204" pitchFamily="34" charset="-122"/>
                <a:ea typeface="微软雅黑" panose="020B0503020204020204" pitchFamily="34" charset="-122"/>
              </a:rPr>
              <a:t>引言</a:t>
            </a:r>
            <a:endParaRPr lang="en-US" altLang="zh-CN" sz="2400" b="1" dirty="0" smtClean="0">
              <a:solidFill>
                <a:schemeClr val="bg2"/>
              </a:solidFill>
              <a:latin typeface="微软雅黑" panose="020B0503020204020204" pitchFamily="34" charset="-122"/>
              <a:ea typeface="微软雅黑" panose="020B0503020204020204" pitchFamily="34" charset="-122"/>
            </a:endParaRPr>
          </a:p>
          <a:p>
            <a:pPr marL="419100" lvl="1" indent="-342900" algn="just">
              <a:lnSpc>
                <a:spcPct val="100000"/>
              </a:lnSpc>
              <a:spcBef>
                <a:spcPts val="600"/>
              </a:spcBef>
              <a:spcAft>
                <a:spcPts val="300"/>
              </a:spcAft>
              <a:buClr>
                <a:srgbClr val="0000FF"/>
              </a:buClr>
              <a:buFont typeface="Wingdings" panose="05000000000000000000" pitchFamily="2" charset="2"/>
              <a:buChar char="v"/>
            </a:pPr>
            <a:r>
              <a:rPr lang="zh-CN" altLang="en-US" sz="2400" b="1" dirty="0">
                <a:solidFill>
                  <a:schemeClr val="bg2"/>
                </a:solidFill>
                <a:latin typeface="微软雅黑" panose="020B0503020204020204" pitchFamily="34" charset="-122"/>
                <a:ea typeface="微软雅黑" panose="020B0503020204020204" pitchFamily="34" charset="-122"/>
              </a:rPr>
              <a:t>基本术语</a:t>
            </a:r>
            <a:endParaRPr lang="en-US" altLang="zh-CN" sz="2400" b="1" dirty="0">
              <a:solidFill>
                <a:schemeClr val="bg2"/>
              </a:solidFill>
              <a:latin typeface="微软雅黑" panose="020B0503020204020204" pitchFamily="34" charset="-122"/>
              <a:ea typeface="微软雅黑" panose="020B0503020204020204" pitchFamily="34" charset="-122"/>
            </a:endParaRPr>
          </a:p>
          <a:p>
            <a:pPr marL="419100" lvl="1" indent="-342900" algn="just">
              <a:lnSpc>
                <a:spcPct val="100000"/>
              </a:lnSpc>
              <a:spcBef>
                <a:spcPts val="600"/>
              </a:spcBef>
              <a:spcAft>
                <a:spcPts val="300"/>
              </a:spcAft>
              <a:buClr>
                <a:srgbClr val="0000FF"/>
              </a:buClr>
              <a:buFont typeface="Wingdings" panose="05000000000000000000" pitchFamily="2" charset="2"/>
              <a:buChar char="v"/>
            </a:pPr>
            <a:r>
              <a:rPr lang="zh-CN" altLang="en-US" sz="2400" b="1" dirty="0" smtClean="0">
                <a:solidFill>
                  <a:schemeClr val="tx1"/>
                </a:solidFill>
                <a:latin typeface="微软雅黑" panose="020B0503020204020204" pitchFamily="34" charset="-122"/>
                <a:ea typeface="微软雅黑" panose="020B0503020204020204" pitchFamily="34" charset="-122"/>
              </a:rPr>
              <a:t>假设</a:t>
            </a:r>
            <a:r>
              <a:rPr lang="zh-CN" altLang="en-US" sz="2400" b="1" dirty="0">
                <a:solidFill>
                  <a:schemeClr val="tx1"/>
                </a:solidFill>
                <a:latin typeface="微软雅黑" panose="020B0503020204020204" pitchFamily="34" charset="-122"/>
                <a:ea typeface="微软雅黑" panose="020B0503020204020204" pitchFamily="34" charset="-122"/>
              </a:rPr>
              <a:t>空间</a:t>
            </a:r>
            <a:endParaRPr lang="en-US" altLang="zh-CN" sz="2400" dirty="0">
              <a:solidFill>
                <a:schemeClr val="tx1"/>
              </a:solidFill>
              <a:latin typeface="微软雅黑" panose="020B0503020204020204" pitchFamily="34" charset="-122"/>
              <a:ea typeface="微软雅黑" panose="020B0503020204020204" pitchFamily="34" charset="-122"/>
            </a:endParaRPr>
          </a:p>
          <a:p>
            <a:pPr marL="419100" lvl="1" indent="-342900" algn="just">
              <a:lnSpc>
                <a:spcPct val="100000"/>
              </a:lnSpc>
              <a:spcBef>
                <a:spcPts val="600"/>
              </a:spcBef>
              <a:spcAft>
                <a:spcPts val="300"/>
              </a:spcAft>
              <a:buClr>
                <a:srgbClr val="0000FF"/>
              </a:buClr>
              <a:buFont typeface="Wingdings" panose="05000000000000000000" pitchFamily="2" charset="2"/>
              <a:buChar char="v"/>
            </a:pPr>
            <a:r>
              <a:rPr lang="zh-CN" altLang="en-US" sz="2400" b="1" dirty="0">
                <a:solidFill>
                  <a:schemeClr val="bg2"/>
                </a:solidFill>
                <a:latin typeface="微软雅黑" panose="020B0503020204020204" pitchFamily="34" charset="-122"/>
                <a:ea typeface="微软雅黑" panose="020B0503020204020204" pitchFamily="34" charset="-122"/>
              </a:rPr>
              <a:t>归纳偏好</a:t>
            </a:r>
            <a:endParaRPr lang="zh-CN" altLang="en-US" sz="2400" b="1" dirty="0">
              <a:solidFill>
                <a:schemeClr val="bg2"/>
              </a:solidFill>
              <a:latin typeface="微软雅黑" panose="020B0503020204020204" pitchFamily="34" charset="-122"/>
              <a:ea typeface="微软雅黑" panose="020B0503020204020204" pitchFamily="34" charset="-122"/>
            </a:endParaRPr>
          </a:p>
          <a:p>
            <a:pPr marL="419100" lvl="1" indent="-342900" algn="just">
              <a:lnSpc>
                <a:spcPct val="100000"/>
              </a:lnSpc>
              <a:spcBef>
                <a:spcPts val="600"/>
              </a:spcBef>
              <a:spcAft>
                <a:spcPts val="300"/>
              </a:spcAft>
              <a:buClr>
                <a:srgbClr val="0000FF"/>
              </a:buClr>
              <a:buFont typeface="Wingdings" panose="05000000000000000000" pitchFamily="2" charset="2"/>
              <a:buChar char="v"/>
            </a:pPr>
            <a:r>
              <a:rPr lang="zh-CN" altLang="en-US" sz="2400" b="1" dirty="0">
                <a:solidFill>
                  <a:schemeClr val="bg2"/>
                </a:solidFill>
                <a:latin typeface="微软雅黑" panose="020B0503020204020204" pitchFamily="34" charset="-122"/>
                <a:ea typeface="微软雅黑" panose="020B0503020204020204" pitchFamily="34" charset="-122"/>
              </a:rPr>
              <a:t>发展历程</a:t>
            </a:r>
            <a:endParaRPr lang="zh-CN" altLang="en-US" sz="2400" b="1" dirty="0">
              <a:solidFill>
                <a:schemeClr val="bg2"/>
              </a:solidFill>
              <a:latin typeface="微软雅黑" panose="020B0503020204020204" pitchFamily="34" charset="-122"/>
              <a:ea typeface="微软雅黑" panose="020B0503020204020204" pitchFamily="34" charset="-122"/>
            </a:endParaRPr>
          </a:p>
          <a:p>
            <a:pPr marL="419100" lvl="1" indent="-342900" algn="just">
              <a:lnSpc>
                <a:spcPct val="100000"/>
              </a:lnSpc>
              <a:spcBef>
                <a:spcPts val="600"/>
              </a:spcBef>
              <a:spcAft>
                <a:spcPts val="300"/>
              </a:spcAft>
              <a:buClr>
                <a:srgbClr val="0000FF"/>
              </a:buClr>
              <a:buFont typeface="Wingdings" panose="05000000000000000000" pitchFamily="2" charset="2"/>
              <a:buChar char="v"/>
            </a:pPr>
            <a:r>
              <a:rPr lang="zh-CN" altLang="en-US" sz="2400" b="1" dirty="0">
                <a:solidFill>
                  <a:schemeClr val="bg2"/>
                </a:solidFill>
                <a:latin typeface="微软雅黑" panose="020B0503020204020204" pitchFamily="34" charset="-122"/>
                <a:ea typeface="微软雅黑" panose="020B0503020204020204" pitchFamily="34" charset="-122"/>
              </a:rPr>
              <a:t>应用现状</a:t>
            </a:r>
            <a:endParaRPr lang="zh-CN" altLang="en-US" sz="2400" b="1" dirty="0">
              <a:solidFill>
                <a:schemeClr val="bg2"/>
              </a:solidFill>
              <a:latin typeface="微软雅黑" panose="020B0503020204020204" pitchFamily="34" charset="-122"/>
              <a:ea typeface="微软雅黑" panose="020B0503020204020204" pitchFamily="34" charset="-122"/>
            </a:endParaRPr>
          </a:p>
          <a:p>
            <a:pPr marL="419100" lvl="1" indent="-342900" algn="just">
              <a:lnSpc>
                <a:spcPct val="100000"/>
              </a:lnSpc>
              <a:spcBef>
                <a:spcPts val="600"/>
              </a:spcBef>
              <a:spcAft>
                <a:spcPts val="300"/>
              </a:spcAft>
              <a:buClr>
                <a:srgbClr val="0000FF"/>
              </a:buClr>
              <a:buFont typeface="Wingdings" panose="05000000000000000000" pitchFamily="2" charset="2"/>
              <a:buChar char="v"/>
            </a:pPr>
            <a:r>
              <a:rPr lang="zh-CN" altLang="en-US" sz="2400" b="1" dirty="0">
                <a:solidFill>
                  <a:schemeClr val="bg2"/>
                </a:solidFill>
                <a:latin typeface="微软雅黑" panose="020B0503020204020204" pitchFamily="34" charset="-122"/>
                <a:ea typeface="微软雅黑" panose="020B0503020204020204" pitchFamily="34" charset="-122"/>
              </a:rPr>
              <a:t>阅读材料</a:t>
            </a:r>
            <a:endParaRPr lang="zh-CN" altLang="en-US" sz="2400" b="1" dirty="0">
              <a:solidFill>
                <a:schemeClr val="bg2"/>
              </a:solidFill>
              <a:latin typeface="微软雅黑" panose="020B0503020204020204" pitchFamily="34" charset="-122"/>
              <a:ea typeface="微软雅黑" panose="020B0503020204020204" pitchFamily="34" charset="-122"/>
            </a:endParaRPr>
          </a:p>
          <a:p>
            <a:pPr marL="419100" lvl="1" indent="-342900" algn="just">
              <a:lnSpc>
                <a:spcPct val="100000"/>
              </a:lnSpc>
              <a:spcBef>
                <a:spcPts val="600"/>
              </a:spcBef>
              <a:spcAft>
                <a:spcPts val="300"/>
              </a:spcAft>
              <a:buClr>
                <a:srgbClr val="0000FF"/>
              </a:buClr>
              <a:buFont typeface="Wingdings" panose="05000000000000000000" pitchFamily="2" charset="2"/>
              <a:buChar char="v"/>
            </a:pPr>
            <a:endParaRPr lang="zh-CN" altLang="en-US" sz="2400" b="1" dirty="0">
              <a:solidFill>
                <a:schemeClr val="tx1"/>
              </a:solidFill>
              <a:ea typeface="宋体" panose="02010600030101010101" pitchFamily="2" charset="-122"/>
            </a:endParaRPr>
          </a:p>
          <a:p>
            <a:pPr marL="419100" lvl="1" indent="-342900" algn="just">
              <a:lnSpc>
                <a:spcPct val="100000"/>
              </a:lnSpc>
              <a:spcBef>
                <a:spcPts val="600"/>
              </a:spcBef>
              <a:spcAft>
                <a:spcPts val="300"/>
              </a:spcAft>
              <a:buClr>
                <a:srgbClr val="0000FF"/>
              </a:buClr>
              <a:buFont typeface="Wingdings" panose="05000000000000000000" pitchFamily="2" charset="2"/>
              <a:buChar char="v"/>
            </a:pPr>
            <a:endParaRPr lang="zh-CN" altLang="en-US" sz="2400" b="1" dirty="0">
              <a:solidFill>
                <a:schemeClr val="tx1"/>
              </a:solidFill>
              <a:ea typeface="宋体" panose="02010600030101010101" pitchFamily="2" charset="-122"/>
            </a:endParaRPr>
          </a:p>
          <a:p>
            <a:pPr marL="419100" lvl="1" indent="-342900" algn="just">
              <a:lnSpc>
                <a:spcPct val="100000"/>
              </a:lnSpc>
              <a:spcBef>
                <a:spcPts val="600"/>
              </a:spcBef>
              <a:spcAft>
                <a:spcPts val="300"/>
              </a:spcAft>
              <a:buClr>
                <a:srgbClr val="0000FF"/>
              </a:buClr>
              <a:buFont typeface="Wingdings" panose="05000000000000000000" pitchFamily="2" charset="2"/>
              <a:buChar char="v"/>
            </a:pPr>
            <a:endParaRPr lang="zh-CN" altLang="en-US" sz="2400" b="1" dirty="0">
              <a:solidFill>
                <a:schemeClr val="tx1"/>
              </a:solidFill>
              <a:ea typeface="宋体" panose="02010600030101010101" pitchFamily="2" charset="-122"/>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3"/>
          <p:cNvSpPr>
            <a:spLocks noChangeArrowheads="1"/>
          </p:cNvSpPr>
          <p:nvPr/>
        </p:nvSpPr>
        <p:spPr bwMode="auto">
          <a:xfrm>
            <a:off x="1746761" y="4426713"/>
            <a:ext cx="5172818" cy="1000067"/>
          </a:xfrm>
          <a:prstGeom prst="rect">
            <a:avLst/>
          </a:prstGeom>
          <a:ln w="38100"/>
        </p:spPr>
        <p:style>
          <a:lnRef idx="2">
            <a:schemeClr val="accent2"/>
          </a:lnRef>
          <a:fillRef idx="1">
            <a:schemeClr val="lt1"/>
          </a:fillRef>
          <a:effectRef idx="0">
            <a:schemeClr val="accent2"/>
          </a:effectRef>
          <a:fontRef idx="minor">
            <a:schemeClr val="dk1"/>
          </a:fontRef>
        </p:style>
        <p:txBody>
          <a:bodyPr/>
          <a:lstStyle>
            <a:lvl1pPr marL="342900" indent="-342900">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9pPr>
          </a:lstStyle>
          <a:p>
            <a:pPr marL="0" indent="0">
              <a:lnSpc>
                <a:spcPts val="3200"/>
              </a:lnSpc>
              <a:buNone/>
            </a:pPr>
            <a:r>
              <a:rPr lang="zh-CN" altLang="en-US" sz="2200" b="1" dirty="0" smtClean="0">
                <a:solidFill>
                  <a:srgbClr val="C30D23"/>
                </a:solidFill>
                <a:latin typeface="微软雅黑" panose="020B0503020204020204" pitchFamily="34" charset="-122"/>
                <a:ea typeface="微软雅黑" panose="020B0503020204020204" pitchFamily="34" charset="-122"/>
              </a:rPr>
              <a:t>在模型空间中搜索不违背训练集的假设</a:t>
            </a:r>
            <a:endParaRPr lang="en-US" altLang="zh-CN" sz="2200" b="1" dirty="0" smtClean="0">
              <a:solidFill>
                <a:srgbClr val="C30D23"/>
              </a:solidFill>
              <a:latin typeface="微软雅黑" panose="020B0503020204020204" pitchFamily="34" charset="-122"/>
              <a:ea typeface="微软雅黑" panose="020B0503020204020204" pitchFamily="34" charset="-122"/>
            </a:endParaRPr>
          </a:p>
          <a:p>
            <a:pPr marL="0" indent="0">
              <a:lnSpc>
                <a:spcPts val="3200"/>
              </a:lnSpc>
              <a:buNone/>
            </a:pPr>
            <a:r>
              <a:rPr lang="zh-CN" altLang="en-US" sz="2200" b="1" dirty="0" smtClean="0">
                <a:solidFill>
                  <a:srgbClr val="C30D23"/>
                </a:solidFill>
                <a:latin typeface="微软雅黑" panose="020B0503020204020204" pitchFamily="34" charset="-122"/>
                <a:ea typeface="微软雅黑" panose="020B0503020204020204" pitchFamily="34" charset="-122"/>
              </a:rPr>
              <a:t>假设空间大小：</a:t>
            </a:r>
            <a:r>
              <a:rPr lang="en-US" altLang="zh-CN" sz="2200" b="1" dirty="0" smtClean="0">
                <a:solidFill>
                  <a:srgbClr val="C30D23"/>
                </a:solidFill>
                <a:latin typeface="微软雅黑" panose="020B0503020204020204" pitchFamily="34" charset="-122"/>
                <a:ea typeface="微软雅黑" panose="020B0503020204020204" pitchFamily="34" charset="-122"/>
              </a:rPr>
              <a:t>3*3</a:t>
            </a:r>
            <a:r>
              <a:rPr lang="zh-CN" altLang="en-US" sz="2200" b="1" dirty="0" smtClean="0">
                <a:solidFill>
                  <a:srgbClr val="C30D23"/>
                </a:solidFill>
                <a:latin typeface="微软雅黑" panose="020B0503020204020204" pitchFamily="34" charset="-122"/>
                <a:ea typeface="微软雅黑" panose="020B0503020204020204" pitchFamily="34" charset="-122"/>
              </a:rPr>
              <a:t>*</a:t>
            </a:r>
            <a:r>
              <a:rPr lang="en-US" altLang="zh-CN" sz="2200" b="1" dirty="0" smtClean="0">
                <a:solidFill>
                  <a:srgbClr val="C30D23"/>
                </a:solidFill>
                <a:latin typeface="微软雅黑" panose="020B0503020204020204" pitchFamily="34" charset="-122"/>
                <a:ea typeface="微软雅黑" panose="020B0503020204020204" pitchFamily="34" charset="-122"/>
              </a:rPr>
              <a:t>4+1=37</a:t>
            </a:r>
            <a:endParaRPr lang="zh-CN" altLang="en-US" sz="2200" i="0" dirty="0" smtClean="0">
              <a:latin typeface="微软雅黑" panose="020B0503020204020204" pitchFamily="34" charset="-122"/>
              <a:ea typeface="微软雅黑" panose="020B0503020204020204" pitchFamily="34" charset="-122"/>
            </a:endParaRPr>
          </a:p>
        </p:txBody>
      </p:sp>
      <p:grpSp>
        <p:nvGrpSpPr>
          <p:cNvPr id="17" name="组合 16"/>
          <p:cNvGrpSpPr/>
          <p:nvPr/>
        </p:nvGrpSpPr>
        <p:grpSpPr>
          <a:xfrm>
            <a:off x="1746761" y="1505989"/>
            <a:ext cx="5172817" cy="2653854"/>
            <a:chOff x="1080002" y="2389022"/>
            <a:chExt cx="5172817" cy="2653854"/>
          </a:xfrm>
        </p:grpSpPr>
        <p:pic>
          <p:nvPicPr>
            <p:cNvPr id="5" name="Picture 2" descr="D:\老板的书\1.1.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80002" y="2389022"/>
              <a:ext cx="5172817" cy="1935659"/>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14="http://schemas.microsoft.com/office/drawing/2010/main" Requires="a14">
            <p:sp>
              <p:nvSpPr>
                <p:cNvPr id="13" name="Rectangle 3"/>
                <p:cNvSpPr>
                  <a:spLocks noChangeArrowheads="1"/>
                </p:cNvSpPr>
                <p:nvPr/>
              </p:nvSpPr>
              <p:spPr bwMode="auto">
                <a:xfrm>
                  <a:off x="1080002" y="4476835"/>
                  <a:ext cx="5169180" cy="566041"/>
                </a:xfrm>
                <a:prstGeom prst="rect">
                  <a:avLst/>
                </a:prstGeom>
                <a:ln w="38100"/>
                <a:extLst/>
              </p:spPr>
              <p:style>
                <a:lnRef idx="2">
                  <a:schemeClr val="accent2"/>
                </a:lnRef>
                <a:fillRef idx="1">
                  <a:schemeClr val="lt1"/>
                </a:fillRef>
                <a:effectRef idx="0">
                  <a:schemeClr val="accent2"/>
                </a:effectRef>
                <a:fontRef idx="minor">
                  <a:schemeClr val="dk1"/>
                </a:fontRef>
              </p:style>
              <p:txBody>
                <a:bodyPr/>
                <a:lstStyle>
                  <a:lvl1pPr marL="342900" indent="-342900">
                    <a:spcBef>
                      <a:spcPct val="20000"/>
                    </a:spcBef>
                    <a:buFont typeface="Arial" charset="0"/>
                    <a:buChar char="•"/>
                    <a:defRPr sz="3200">
                      <a:solidFill>
                        <a:schemeClr val="tx1"/>
                      </a:solidFill>
                      <a:latin typeface="Calibri" pitchFamily="34" charset="0"/>
                      <a:ea typeface="宋体" charset="-122"/>
                    </a:defRPr>
                  </a:lvl1pPr>
                  <a:lvl2pPr marL="742950" indent="-285750">
                    <a:spcBef>
                      <a:spcPct val="20000"/>
                    </a:spcBef>
                    <a:buFont typeface="Arial" charset="0"/>
                    <a:buChar char="–"/>
                    <a:defRPr sz="2800">
                      <a:solidFill>
                        <a:schemeClr val="tx1"/>
                      </a:solidFill>
                      <a:latin typeface="Calibri" pitchFamily="34" charset="0"/>
                      <a:ea typeface="宋体" charset="-122"/>
                    </a:defRPr>
                  </a:lvl2pPr>
                  <a:lvl3pPr marL="1143000" indent="-228600">
                    <a:spcBef>
                      <a:spcPct val="20000"/>
                    </a:spcBef>
                    <a:buFont typeface="Arial" charset="0"/>
                    <a:buChar char="•"/>
                    <a:defRPr sz="2400">
                      <a:solidFill>
                        <a:schemeClr val="tx1"/>
                      </a:solidFill>
                      <a:latin typeface="Calibri" pitchFamily="34" charset="0"/>
                      <a:ea typeface="宋体" charset="-122"/>
                    </a:defRPr>
                  </a:lvl3pPr>
                  <a:lvl4pPr marL="1600200" indent="-228600">
                    <a:spcBef>
                      <a:spcPct val="20000"/>
                    </a:spcBef>
                    <a:buFont typeface="Arial" charset="0"/>
                    <a:buChar char="–"/>
                    <a:defRPr sz="2000">
                      <a:solidFill>
                        <a:schemeClr val="tx1"/>
                      </a:solidFill>
                      <a:latin typeface="Calibri" pitchFamily="34" charset="0"/>
                      <a:ea typeface="宋体" charset="-122"/>
                    </a:defRPr>
                  </a:lvl4pPr>
                  <a:lvl5pPr marL="2057400" indent="-22860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marL="0" indent="0" algn="ctr">
                    <a:lnSpc>
                      <a:spcPts val="3200"/>
                    </a:lnSpc>
                    <a:buNone/>
                  </a:pPr>
                  <a:r>
                    <a:rPr lang="en-US" altLang="zh-CN" sz="2200" b="1" dirty="0" smtClean="0">
                      <a:solidFill>
                        <a:srgbClr val="C30D23"/>
                      </a:solidFill>
                      <a:latin typeface="微软雅黑" panose="020B0503020204020204" pitchFamily="34" charset="-122"/>
                      <a:ea typeface="微软雅黑" panose="020B0503020204020204" pitchFamily="34" charset="-122"/>
                    </a:rPr>
                    <a:t>(</a:t>
                  </a:r>
                  <a:r>
                    <a:rPr lang="zh-CN" altLang="en-US" sz="2200" b="1" dirty="0" smtClean="0">
                      <a:solidFill>
                        <a:srgbClr val="C30D23"/>
                      </a:solidFill>
                      <a:latin typeface="微软雅黑" panose="020B0503020204020204" pitchFamily="34" charset="-122"/>
                      <a:ea typeface="微软雅黑" panose="020B0503020204020204" pitchFamily="34" charset="-122"/>
                    </a:rPr>
                    <a:t>色泽</a:t>
                  </a:r>
                  <a:r>
                    <a:rPr lang="en-US" altLang="zh-CN" sz="2200" b="1" dirty="0" smtClean="0">
                      <a:solidFill>
                        <a:srgbClr val="C30D23"/>
                      </a:solidFill>
                      <a:latin typeface="微软雅黑" panose="020B0503020204020204" pitchFamily="34" charset="-122"/>
                      <a:ea typeface="微软雅黑" panose="020B0503020204020204" pitchFamily="34" charset="-122"/>
                    </a:rPr>
                    <a:t>=?)</a:t>
                  </a:r>
                  <a14:m>
                    <m:oMath xmlns:m="http://schemas.openxmlformats.org/officeDocument/2006/math">
                      <m:r>
                        <a:rPr lang="en-US" altLang="zh-CN" sz="2200" b="1" i="1" smtClean="0">
                          <a:solidFill>
                            <a:srgbClr val="C30D23"/>
                          </a:solidFill>
                          <a:latin typeface="Cambria Math"/>
                          <a:ea typeface="Cambria Math"/>
                        </a:rPr>
                        <m:t>⋀</m:t>
                      </m:r>
                      <m:r>
                        <m:rPr>
                          <m:nor/>
                        </m:rPr>
                        <a:rPr lang="en-US" altLang="zh-CN" sz="2200" b="1" dirty="0">
                          <a:solidFill>
                            <a:srgbClr val="C30D23"/>
                          </a:solidFill>
                          <a:latin typeface="微软雅黑" panose="020B0503020204020204" pitchFamily="34" charset="-122"/>
                          <a:ea typeface="微软雅黑" panose="020B0503020204020204" pitchFamily="34" charset="-122"/>
                        </a:rPr>
                        <m:t>(</m:t>
                      </m:r>
                      <m:r>
                        <m:rPr>
                          <m:nor/>
                        </m:rPr>
                        <a:rPr lang="zh-CN" altLang="en-US" sz="2200" b="1" dirty="0">
                          <a:solidFill>
                            <a:srgbClr val="C30D23"/>
                          </a:solidFill>
                          <a:latin typeface="微软雅黑" panose="020B0503020204020204" pitchFamily="34" charset="-122"/>
                          <a:ea typeface="微软雅黑" panose="020B0503020204020204" pitchFamily="34" charset="-122"/>
                        </a:rPr>
                        <m:t>根蒂</m:t>
                      </m:r>
                      <m:r>
                        <m:rPr>
                          <m:nor/>
                        </m:rPr>
                        <a:rPr lang="en-US" altLang="zh-CN" sz="2200" b="1" dirty="0">
                          <a:solidFill>
                            <a:srgbClr val="C30D23"/>
                          </a:solidFill>
                          <a:latin typeface="微软雅黑" panose="020B0503020204020204" pitchFamily="34" charset="-122"/>
                          <a:ea typeface="微软雅黑" panose="020B0503020204020204" pitchFamily="34" charset="-122"/>
                        </a:rPr>
                        <m:t>=?)</m:t>
                      </m:r>
                      <m:r>
                        <a:rPr lang="en-US" altLang="zh-CN" sz="2200" b="1" i="1">
                          <a:solidFill>
                            <a:srgbClr val="C30D23"/>
                          </a:solidFill>
                          <a:latin typeface="Cambria Math"/>
                          <a:ea typeface="Cambria Math"/>
                        </a:rPr>
                        <m:t>⋀</m:t>
                      </m:r>
                    </m:oMath>
                  </a14:m>
                  <a:r>
                    <a:rPr lang="en-US" altLang="zh-CN" sz="2200" b="1" dirty="0">
                      <a:solidFill>
                        <a:srgbClr val="C30D23"/>
                      </a:solidFill>
                      <a:latin typeface="微软雅黑" panose="020B0503020204020204" pitchFamily="34" charset="-122"/>
                      <a:ea typeface="微软雅黑" panose="020B0503020204020204" pitchFamily="34" charset="-122"/>
                    </a:rPr>
                    <a:t>(</a:t>
                  </a:r>
                  <a:r>
                    <a:rPr lang="zh-CN" altLang="en-US" sz="2200" b="1" dirty="0">
                      <a:solidFill>
                        <a:srgbClr val="C30D23"/>
                      </a:solidFill>
                      <a:latin typeface="微软雅黑" panose="020B0503020204020204" pitchFamily="34" charset="-122"/>
                      <a:ea typeface="微软雅黑" panose="020B0503020204020204" pitchFamily="34" charset="-122"/>
                    </a:rPr>
                    <a:t>敲声</a:t>
                  </a:r>
                  <a:r>
                    <a:rPr lang="en-US" altLang="zh-CN" sz="2200" b="1" dirty="0" smtClean="0">
                      <a:solidFill>
                        <a:srgbClr val="C30D23"/>
                      </a:solidFill>
                      <a:latin typeface="微软雅黑" panose="020B0503020204020204" pitchFamily="34" charset="-122"/>
                      <a:ea typeface="微软雅黑" panose="020B0503020204020204" pitchFamily="34" charset="-122"/>
                    </a:rPr>
                    <a:t>=?)</a:t>
                  </a:r>
                  <a14:m>
                    <m:oMath xmlns:m="http://schemas.openxmlformats.org/officeDocument/2006/math">
                      <m:r>
                        <a:rPr lang="en-US" altLang="zh-CN" sz="2200" b="1" i="1" smtClean="0">
                          <a:solidFill>
                            <a:srgbClr val="C30D23"/>
                          </a:solidFill>
                          <a:latin typeface="Cambria Math"/>
                          <a:ea typeface="Cambria Math"/>
                        </a:rPr>
                        <m:t>↔</m:t>
                      </m:r>
                    </m:oMath>
                  </a14:m>
                  <a:r>
                    <a:rPr lang="zh-CN" altLang="en-US" sz="2200" b="1" dirty="0" smtClean="0">
                      <a:solidFill>
                        <a:srgbClr val="C30D23"/>
                      </a:solidFill>
                      <a:latin typeface="微软雅黑" panose="020B0503020204020204" pitchFamily="34" charset="-122"/>
                      <a:ea typeface="微软雅黑" panose="020B0503020204020204" pitchFamily="34" charset="-122"/>
                    </a:rPr>
                    <a:t>好瓜</a:t>
                  </a:r>
                  <a:endParaRPr lang="zh-CN" altLang="en-US" sz="2200" i="0" dirty="0" smtClean="0">
                    <a:latin typeface="微软雅黑" panose="020B0503020204020204" pitchFamily="34" charset="-122"/>
                    <a:ea typeface="微软雅黑" panose="020B0503020204020204" pitchFamily="34" charset="-122"/>
                  </a:endParaRPr>
                </a:p>
              </p:txBody>
            </p:sp>
          </mc:Choice>
          <mc:Fallback>
            <p:sp>
              <p:nvSpPr>
                <p:cNvPr id="13" name="Rectangle 3"/>
                <p:cNvSpPr>
                  <a:spLocks noRot="1" noChangeAspect="1" noMove="1" noResize="1" noEditPoints="1" noAdjustHandles="1" noChangeArrowheads="1" noChangeShapeType="1" noTextEdit="1"/>
                </p:cNvSpPr>
                <p:nvPr/>
              </p:nvSpPr>
              <p:spPr bwMode="auto">
                <a:xfrm>
                  <a:off x="1080002" y="4476835"/>
                  <a:ext cx="5169180" cy="566041"/>
                </a:xfrm>
                <a:prstGeom prst="rect">
                  <a:avLst/>
                </a:prstGeom>
                <a:blipFill rotWithShape="1">
                  <a:blip r:embed="rId2"/>
                  <a:stretch>
                    <a:fillRect t="-1020"/>
                  </a:stretch>
                </a:blipFill>
                <a:ln w="38100"/>
              </p:spPr>
              <p:txBody>
                <a:bodyPr/>
                <a:lstStyle/>
                <a:p>
                  <a:r>
                    <a:rPr lang="zh-CN" altLang="en-US">
                      <a:noFill/>
                    </a:rPr>
                    <a:t> </a:t>
                  </a:r>
                  <a:endParaRPr lang="zh-CN" altLang="en-US">
                    <a:noFill/>
                  </a:endParaRPr>
                </a:p>
              </p:txBody>
            </p:sp>
          </mc:Fallback>
        </mc:AlternateContent>
      </p:grpSp>
      <p:sp>
        <p:nvSpPr>
          <p:cNvPr id="8" name="标题 1"/>
          <p:cNvSpPr>
            <a:spLocks noGrp="1"/>
          </p:cNvSpPr>
          <p:nvPr>
            <p:ph type="title"/>
          </p:nvPr>
        </p:nvSpPr>
        <p:spPr>
          <a:xfrm>
            <a:off x="990600" y="180000"/>
            <a:ext cx="7772400" cy="470898"/>
          </a:xfrm>
        </p:spPr>
        <p:txBody>
          <a:bodyPr>
            <a:normAutofit/>
          </a:bodyPr>
          <a:lstStyle/>
          <a:p>
            <a:r>
              <a:rPr lang="zh-CN" altLang="en-US" dirty="0" smtClean="0">
                <a:solidFill>
                  <a:schemeClr val="tx1"/>
                </a:solidFill>
                <a:latin typeface="微软雅黑" panose="020B0503020204020204" pitchFamily="34" charset="-122"/>
                <a:ea typeface="微软雅黑" panose="020B0503020204020204" pitchFamily="34" charset="-122"/>
              </a:rPr>
              <a:t>假设空间</a:t>
            </a:r>
            <a:endParaRPr lang="zh-CN" altLang="en-US" dirty="0">
              <a:solidFill>
                <a:schemeClr val="tx1"/>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animEffect transition="in" filter="fade">
                                      <p:cBhvr>
                                        <p:cTn id="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ldLvl="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90600" y="180000"/>
            <a:ext cx="7772400" cy="470898"/>
          </a:xfrm>
        </p:spPr>
        <p:txBody>
          <a:bodyPr/>
          <a:lstStyle/>
          <a:p>
            <a:r>
              <a:rPr lang="zh-CN" altLang="en-US" dirty="0"/>
              <a:t>目录</a:t>
            </a:r>
            <a:endParaRPr lang="zh-CN" altLang="en-US" dirty="0">
              <a:solidFill>
                <a:schemeClr val="tx1"/>
              </a:solidFill>
            </a:endParaRPr>
          </a:p>
        </p:txBody>
      </p:sp>
      <p:sp>
        <p:nvSpPr>
          <p:cNvPr id="6" name="内容占位符 2"/>
          <p:cNvSpPr>
            <a:spLocks noGrp="1"/>
          </p:cNvSpPr>
          <p:nvPr>
            <p:ph idx="4294967295"/>
          </p:nvPr>
        </p:nvSpPr>
        <p:spPr>
          <a:xfrm>
            <a:off x="228600" y="1028700"/>
            <a:ext cx="8686800" cy="4762500"/>
          </a:xfrm>
          <a:prstGeom prst="rect">
            <a:avLst/>
          </a:prstGeom>
        </p:spPr>
        <p:txBody>
          <a:bodyPr/>
          <a:lstStyle/>
          <a:p>
            <a:pPr marL="419100" lvl="1" indent="-342900" algn="just">
              <a:lnSpc>
                <a:spcPct val="100000"/>
              </a:lnSpc>
              <a:spcBef>
                <a:spcPts val="600"/>
              </a:spcBef>
              <a:spcAft>
                <a:spcPts val="300"/>
              </a:spcAft>
              <a:buClr>
                <a:srgbClr val="0000FF"/>
              </a:buClr>
              <a:buFont typeface="Wingdings" panose="05000000000000000000" pitchFamily="2" charset="2"/>
              <a:buChar char="v"/>
            </a:pPr>
            <a:r>
              <a:rPr lang="zh-CN" altLang="zh-CN" sz="2400" b="1" dirty="0" smtClean="0">
                <a:solidFill>
                  <a:schemeClr val="bg2"/>
                </a:solidFill>
                <a:latin typeface="微软雅黑" panose="020B0503020204020204" pitchFamily="34" charset="-122"/>
                <a:ea typeface="微软雅黑" panose="020B0503020204020204" pitchFamily="34" charset="-122"/>
              </a:rPr>
              <a:t>引言</a:t>
            </a:r>
            <a:endParaRPr lang="en-US" altLang="zh-CN" sz="2400" b="1" dirty="0" smtClean="0">
              <a:solidFill>
                <a:schemeClr val="bg2"/>
              </a:solidFill>
              <a:latin typeface="微软雅黑" panose="020B0503020204020204" pitchFamily="34" charset="-122"/>
              <a:ea typeface="微软雅黑" panose="020B0503020204020204" pitchFamily="34" charset="-122"/>
            </a:endParaRPr>
          </a:p>
          <a:p>
            <a:pPr marL="419100" lvl="1" indent="-342900" algn="just">
              <a:lnSpc>
                <a:spcPct val="100000"/>
              </a:lnSpc>
              <a:spcBef>
                <a:spcPts val="600"/>
              </a:spcBef>
              <a:spcAft>
                <a:spcPts val="300"/>
              </a:spcAft>
              <a:buClr>
                <a:srgbClr val="0000FF"/>
              </a:buClr>
              <a:buFont typeface="Wingdings" panose="05000000000000000000" pitchFamily="2" charset="2"/>
              <a:buChar char="v"/>
            </a:pPr>
            <a:r>
              <a:rPr lang="zh-CN" altLang="en-US" sz="2400" b="1" dirty="0">
                <a:solidFill>
                  <a:schemeClr val="bg2"/>
                </a:solidFill>
                <a:latin typeface="微软雅黑" panose="020B0503020204020204" pitchFamily="34" charset="-122"/>
                <a:ea typeface="微软雅黑" panose="020B0503020204020204" pitchFamily="34" charset="-122"/>
              </a:rPr>
              <a:t>基本术语</a:t>
            </a:r>
            <a:endParaRPr lang="en-US" altLang="zh-CN" sz="2400" b="1" dirty="0">
              <a:solidFill>
                <a:schemeClr val="bg2"/>
              </a:solidFill>
              <a:latin typeface="微软雅黑" panose="020B0503020204020204" pitchFamily="34" charset="-122"/>
              <a:ea typeface="微软雅黑" panose="020B0503020204020204" pitchFamily="34" charset="-122"/>
            </a:endParaRPr>
          </a:p>
          <a:p>
            <a:pPr marL="419100" lvl="1" indent="-342900" algn="just">
              <a:lnSpc>
                <a:spcPct val="100000"/>
              </a:lnSpc>
              <a:spcBef>
                <a:spcPts val="600"/>
              </a:spcBef>
              <a:spcAft>
                <a:spcPts val="300"/>
              </a:spcAft>
              <a:buClr>
                <a:srgbClr val="0000FF"/>
              </a:buClr>
              <a:buFont typeface="Wingdings" panose="05000000000000000000" pitchFamily="2" charset="2"/>
              <a:buChar char="v"/>
            </a:pPr>
            <a:r>
              <a:rPr lang="zh-CN" altLang="en-US" sz="2400" b="1" dirty="0" smtClean="0">
                <a:solidFill>
                  <a:schemeClr val="bg2"/>
                </a:solidFill>
                <a:latin typeface="微软雅黑" panose="020B0503020204020204" pitchFamily="34" charset="-122"/>
                <a:ea typeface="微软雅黑" panose="020B0503020204020204" pitchFamily="34" charset="-122"/>
              </a:rPr>
              <a:t>假设</a:t>
            </a:r>
            <a:r>
              <a:rPr lang="zh-CN" altLang="en-US" sz="2400" b="1" dirty="0">
                <a:solidFill>
                  <a:schemeClr val="bg2"/>
                </a:solidFill>
                <a:latin typeface="微软雅黑" panose="020B0503020204020204" pitchFamily="34" charset="-122"/>
                <a:ea typeface="微软雅黑" panose="020B0503020204020204" pitchFamily="34" charset="-122"/>
              </a:rPr>
              <a:t>空间</a:t>
            </a:r>
            <a:endParaRPr lang="en-US" altLang="zh-CN" sz="2400" dirty="0">
              <a:solidFill>
                <a:schemeClr val="bg2"/>
              </a:solidFill>
              <a:latin typeface="微软雅黑" panose="020B0503020204020204" pitchFamily="34" charset="-122"/>
              <a:ea typeface="微软雅黑" panose="020B0503020204020204" pitchFamily="34" charset="-122"/>
            </a:endParaRPr>
          </a:p>
          <a:p>
            <a:pPr marL="419100" lvl="1" indent="-342900" algn="just">
              <a:lnSpc>
                <a:spcPct val="100000"/>
              </a:lnSpc>
              <a:spcBef>
                <a:spcPts val="600"/>
              </a:spcBef>
              <a:spcAft>
                <a:spcPts val="300"/>
              </a:spcAft>
              <a:buClr>
                <a:srgbClr val="0000FF"/>
              </a:buClr>
              <a:buFont typeface="Wingdings" panose="05000000000000000000" pitchFamily="2" charset="2"/>
              <a:buChar char="v"/>
            </a:pPr>
            <a:r>
              <a:rPr lang="zh-CN" altLang="en-US" sz="2400" b="1" dirty="0">
                <a:solidFill>
                  <a:schemeClr val="tx1"/>
                </a:solidFill>
                <a:latin typeface="微软雅黑" panose="020B0503020204020204" pitchFamily="34" charset="-122"/>
                <a:ea typeface="微软雅黑" panose="020B0503020204020204" pitchFamily="34" charset="-122"/>
              </a:rPr>
              <a:t>归纳偏好</a:t>
            </a:r>
            <a:endParaRPr lang="zh-CN" altLang="en-US" sz="2400" b="1" dirty="0">
              <a:solidFill>
                <a:schemeClr val="tx1"/>
              </a:solidFill>
              <a:latin typeface="微软雅黑" panose="020B0503020204020204" pitchFamily="34" charset="-122"/>
              <a:ea typeface="微软雅黑" panose="020B0503020204020204" pitchFamily="34" charset="-122"/>
            </a:endParaRPr>
          </a:p>
          <a:p>
            <a:pPr marL="419100" lvl="1" indent="-342900" algn="just">
              <a:lnSpc>
                <a:spcPct val="100000"/>
              </a:lnSpc>
              <a:spcBef>
                <a:spcPts val="600"/>
              </a:spcBef>
              <a:spcAft>
                <a:spcPts val="300"/>
              </a:spcAft>
              <a:buClr>
                <a:srgbClr val="0000FF"/>
              </a:buClr>
              <a:buFont typeface="Wingdings" panose="05000000000000000000" pitchFamily="2" charset="2"/>
              <a:buChar char="v"/>
            </a:pPr>
            <a:r>
              <a:rPr lang="zh-CN" altLang="en-US" sz="2400" b="1" dirty="0">
                <a:solidFill>
                  <a:schemeClr val="bg2"/>
                </a:solidFill>
                <a:latin typeface="微软雅黑" panose="020B0503020204020204" pitchFamily="34" charset="-122"/>
                <a:ea typeface="微软雅黑" panose="020B0503020204020204" pitchFamily="34" charset="-122"/>
              </a:rPr>
              <a:t>发展历程</a:t>
            </a:r>
            <a:endParaRPr lang="zh-CN" altLang="en-US" sz="2400" b="1" dirty="0">
              <a:solidFill>
                <a:schemeClr val="bg2"/>
              </a:solidFill>
              <a:latin typeface="微软雅黑" panose="020B0503020204020204" pitchFamily="34" charset="-122"/>
              <a:ea typeface="微软雅黑" panose="020B0503020204020204" pitchFamily="34" charset="-122"/>
            </a:endParaRPr>
          </a:p>
          <a:p>
            <a:pPr marL="419100" lvl="1" indent="-342900" algn="just">
              <a:lnSpc>
                <a:spcPct val="100000"/>
              </a:lnSpc>
              <a:spcBef>
                <a:spcPts val="600"/>
              </a:spcBef>
              <a:spcAft>
                <a:spcPts val="300"/>
              </a:spcAft>
              <a:buClr>
                <a:srgbClr val="0000FF"/>
              </a:buClr>
              <a:buFont typeface="Wingdings" panose="05000000000000000000" pitchFamily="2" charset="2"/>
              <a:buChar char="v"/>
            </a:pPr>
            <a:r>
              <a:rPr lang="zh-CN" altLang="en-US" sz="2400" b="1" dirty="0">
                <a:solidFill>
                  <a:schemeClr val="bg2"/>
                </a:solidFill>
                <a:latin typeface="微软雅黑" panose="020B0503020204020204" pitchFamily="34" charset="-122"/>
                <a:ea typeface="微软雅黑" panose="020B0503020204020204" pitchFamily="34" charset="-122"/>
              </a:rPr>
              <a:t>应用现状</a:t>
            </a:r>
            <a:endParaRPr lang="zh-CN" altLang="en-US" sz="2400" b="1" dirty="0">
              <a:solidFill>
                <a:schemeClr val="bg2"/>
              </a:solidFill>
              <a:latin typeface="微软雅黑" panose="020B0503020204020204" pitchFamily="34" charset="-122"/>
              <a:ea typeface="微软雅黑" panose="020B0503020204020204" pitchFamily="34" charset="-122"/>
            </a:endParaRPr>
          </a:p>
          <a:p>
            <a:pPr marL="419100" lvl="1" indent="-342900" algn="just">
              <a:lnSpc>
                <a:spcPct val="100000"/>
              </a:lnSpc>
              <a:spcBef>
                <a:spcPts val="600"/>
              </a:spcBef>
              <a:spcAft>
                <a:spcPts val="300"/>
              </a:spcAft>
              <a:buClr>
                <a:srgbClr val="0000FF"/>
              </a:buClr>
              <a:buFont typeface="Wingdings" panose="05000000000000000000" pitchFamily="2" charset="2"/>
              <a:buChar char="v"/>
            </a:pPr>
            <a:r>
              <a:rPr lang="zh-CN" altLang="en-US" sz="2400" b="1" dirty="0">
                <a:solidFill>
                  <a:schemeClr val="bg2"/>
                </a:solidFill>
                <a:latin typeface="微软雅黑" panose="020B0503020204020204" pitchFamily="34" charset="-122"/>
                <a:ea typeface="微软雅黑" panose="020B0503020204020204" pitchFamily="34" charset="-122"/>
              </a:rPr>
              <a:t>阅读材料</a:t>
            </a:r>
            <a:endParaRPr lang="zh-CN" altLang="en-US" sz="2400" b="1" dirty="0">
              <a:solidFill>
                <a:schemeClr val="bg2"/>
              </a:solidFill>
              <a:latin typeface="微软雅黑" panose="020B0503020204020204" pitchFamily="34" charset="-122"/>
              <a:ea typeface="微软雅黑" panose="020B0503020204020204" pitchFamily="34" charset="-122"/>
            </a:endParaRPr>
          </a:p>
          <a:p>
            <a:pPr marL="419100" lvl="1" indent="-342900" algn="just">
              <a:lnSpc>
                <a:spcPct val="100000"/>
              </a:lnSpc>
              <a:spcBef>
                <a:spcPts val="600"/>
              </a:spcBef>
              <a:spcAft>
                <a:spcPts val="300"/>
              </a:spcAft>
              <a:buClr>
                <a:srgbClr val="0000FF"/>
              </a:buClr>
              <a:buFont typeface="Wingdings" panose="05000000000000000000" pitchFamily="2" charset="2"/>
              <a:buChar char="v"/>
            </a:pPr>
            <a:endParaRPr lang="zh-CN" altLang="en-US" sz="2400" b="1" dirty="0">
              <a:solidFill>
                <a:schemeClr val="tx1"/>
              </a:solidFill>
              <a:ea typeface="宋体" panose="02010600030101010101" pitchFamily="2" charset="-122"/>
            </a:endParaRPr>
          </a:p>
          <a:p>
            <a:pPr marL="419100" lvl="1" indent="-342900" algn="just">
              <a:lnSpc>
                <a:spcPct val="100000"/>
              </a:lnSpc>
              <a:spcBef>
                <a:spcPts val="600"/>
              </a:spcBef>
              <a:spcAft>
                <a:spcPts val="300"/>
              </a:spcAft>
              <a:buClr>
                <a:srgbClr val="0000FF"/>
              </a:buClr>
              <a:buFont typeface="Wingdings" panose="05000000000000000000" pitchFamily="2" charset="2"/>
              <a:buChar char="v"/>
            </a:pPr>
            <a:endParaRPr lang="zh-CN" altLang="en-US" sz="2400" b="1" dirty="0">
              <a:solidFill>
                <a:schemeClr val="tx1"/>
              </a:solidFill>
              <a:ea typeface="宋体" panose="02010600030101010101" pitchFamily="2" charset="-122"/>
            </a:endParaRPr>
          </a:p>
          <a:p>
            <a:pPr marL="419100" lvl="1" indent="-342900" algn="just">
              <a:lnSpc>
                <a:spcPct val="100000"/>
              </a:lnSpc>
              <a:spcBef>
                <a:spcPts val="600"/>
              </a:spcBef>
              <a:spcAft>
                <a:spcPts val="300"/>
              </a:spcAft>
              <a:buClr>
                <a:srgbClr val="0000FF"/>
              </a:buClr>
              <a:buFont typeface="Wingdings" panose="05000000000000000000" pitchFamily="2" charset="2"/>
              <a:buChar char="v"/>
            </a:pPr>
            <a:endParaRPr lang="zh-CN" altLang="en-US" sz="2400" b="1" dirty="0">
              <a:solidFill>
                <a:schemeClr val="tx1"/>
              </a:solidFill>
              <a:ea typeface="宋体" panose="02010600030101010101" pitchFamily="2" charset="-122"/>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归纳偏好</a:t>
            </a:r>
            <a:endParaRPr lang="zh-CN" altLang="en-US"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a:xfrm>
                <a:off x="1143000" y="1185304"/>
                <a:ext cx="6263671" cy="948296"/>
              </a:xfrm>
            </p:spPr>
            <p:txBody>
              <a:bodyPr>
                <a:noAutofit/>
              </a:bodyPr>
              <a:lstStyle/>
              <a:p>
                <a:pPr marL="457200" lvl="1" indent="0">
                  <a:buNone/>
                </a:pPr>
                <a:r>
                  <a:rPr lang="zh-CN" altLang="en-US" sz="2400" dirty="0" smtClean="0">
                    <a:solidFill>
                      <a:schemeClr val="tx1"/>
                    </a:solidFill>
                    <a:latin typeface="微软雅黑" panose="020B0503020204020204" pitchFamily="34" charset="-122"/>
                    <a:ea typeface="微软雅黑" panose="020B0503020204020204" pitchFamily="34" charset="-122"/>
                  </a:rPr>
                  <a:t>假设空间中有三个与训练集一致的假设，但他们对</a:t>
                </a:r>
                <a:r>
                  <a:rPr lang="en-US" altLang="zh-CN" sz="2400" dirty="0" smtClean="0">
                    <a:solidFill>
                      <a:schemeClr val="tx1"/>
                    </a:solidFill>
                    <a:latin typeface="微软雅黑" panose="020B0503020204020204" pitchFamily="34" charset="-122"/>
                    <a:ea typeface="微软雅黑" panose="020B0503020204020204" pitchFamily="34" charset="-122"/>
                  </a:rPr>
                  <a:t>(</a:t>
                </a:r>
                <a:r>
                  <a:rPr lang="zh-CN" altLang="en-US" sz="2400" dirty="0" smtClean="0">
                    <a:solidFill>
                      <a:schemeClr val="tx1"/>
                    </a:solidFill>
                    <a:latin typeface="微软雅黑" panose="020B0503020204020204" pitchFamily="34" charset="-122"/>
                    <a:ea typeface="微软雅黑" panose="020B0503020204020204" pitchFamily="34" charset="-122"/>
                  </a:rPr>
                  <a:t>色泽</a:t>
                </a:r>
                <a:r>
                  <a:rPr lang="en-US" altLang="zh-CN" sz="2400" dirty="0" smtClean="0">
                    <a:solidFill>
                      <a:schemeClr val="tx1"/>
                    </a:solidFill>
                    <a:latin typeface="微软雅黑" panose="020B0503020204020204" pitchFamily="34" charset="-122"/>
                    <a:ea typeface="微软雅黑" panose="020B0503020204020204" pitchFamily="34" charset="-122"/>
                  </a:rPr>
                  <a:t>=</a:t>
                </a:r>
                <a:r>
                  <a:rPr lang="zh-CN" altLang="en-US" sz="2400" dirty="0" smtClean="0">
                    <a:solidFill>
                      <a:schemeClr val="tx1"/>
                    </a:solidFill>
                    <a:latin typeface="微软雅黑" panose="020B0503020204020204" pitchFamily="34" charset="-122"/>
                    <a:ea typeface="微软雅黑" panose="020B0503020204020204" pitchFamily="34" charset="-122"/>
                  </a:rPr>
                  <a:t>青绿</a:t>
                </a:r>
                <a:r>
                  <a:rPr lang="zh-CN" altLang="en-US" sz="2400" dirty="0">
                    <a:solidFill>
                      <a:schemeClr val="tx1"/>
                    </a:solidFill>
                    <a:latin typeface="微软雅黑" panose="020B0503020204020204" pitchFamily="34" charset="-122"/>
                    <a:ea typeface="微软雅黑" panose="020B0503020204020204" pitchFamily="34" charset="-122"/>
                  </a:rPr>
                  <a:t>；</a:t>
                </a:r>
                <a14:m>
                  <m:oMath xmlns:m="http://schemas.openxmlformats.org/officeDocument/2006/math">
                    <m:r>
                      <m:rPr>
                        <m:nor/>
                      </m:rPr>
                      <a:rPr lang="zh-CN" altLang="en-US" sz="2400" dirty="0">
                        <a:solidFill>
                          <a:schemeClr val="tx1"/>
                        </a:solidFill>
                        <a:latin typeface="微软雅黑" panose="020B0503020204020204" pitchFamily="34" charset="-122"/>
                        <a:ea typeface="微软雅黑" panose="020B0503020204020204" pitchFamily="34" charset="-122"/>
                      </a:rPr>
                      <m:t>根蒂</m:t>
                    </m:r>
                    <m:r>
                      <m:rPr>
                        <m:nor/>
                      </m:rPr>
                      <a:rPr lang="en-US" altLang="zh-CN" sz="2400" dirty="0">
                        <a:solidFill>
                          <a:schemeClr val="tx1"/>
                        </a:solidFill>
                        <a:latin typeface="微软雅黑" panose="020B0503020204020204" pitchFamily="34" charset="-122"/>
                        <a:ea typeface="微软雅黑" panose="020B0503020204020204" pitchFamily="34" charset="-122"/>
                      </a:rPr>
                      <m:t>=</m:t>
                    </m:r>
                    <m:r>
                      <a:rPr lang="zh-CN" altLang="en-US" sz="2400" i="1" dirty="0">
                        <a:solidFill>
                          <a:schemeClr val="tx1"/>
                        </a:solidFill>
                        <a:latin typeface="Cambria Math"/>
                        <a:ea typeface="微软雅黑" panose="020B0503020204020204" pitchFamily="34" charset="-122"/>
                      </a:rPr>
                      <m:t>蜷缩</m:t>
                    </m:r>
                    <m:r>
                      <a:rPr lang="zh-CN" altLang="en-US" sz="2400" b="0" dirty="0">
                        <a:solidFill>
                          <a:schemeClr val="tx1"/>
                        </a:solidFill>
                        <a:latin typeface="Cambria Math"/>
                      </a:rPr>
                      <m:t>；</m:t>
                    </m:r>
                  </m:oMath>
                </a14:m>
                <a:r>
                  <a:rPr lang="zh-CN" altLang="en-US" sz="2400" dirty="0">
                    <a:solidFill>
                      <a:schemeClr val="tx1"/>
                    </a:solidFill>
                    <a:latin typeface="微软雅黑" panose="020B0503020204020204" pitchFamily="34" charset="-122"/>
                    <a:ea typeface="微软雅黑" panose="020B0503020204020204" pitchFamily="34" charset="-122"/>
                  </a:rPr>
                  <a:t>敲</a:t>
                </a:r>
                <a:r>
                  <a:rPr lang="zh-CN" altLang="en-US" sz="2400" dirty="0" smtClean="0">
                    <a:solidFill>
                      <a:schemeClr val="tx1"/>
                    </a:solidFill>
                    <a:latin typeface="微软雅黑" panose="020B0503020204020204" pitchFamily="34" charset="-122"/>
                    <a:ea typeface="微软雅黑" panose="020B0503020204020204" pitchFamily="34" charset="-122"/>
                  </a:rPr>
                  <a:t>声</a:t>
                </a:r>
                <a:r>
                  <a:rPr lang="en-US" altLang="zh-CN" sz="2400" dirty="0" smtClean="0">
                    <a:solidFill>
                      <a:schemeClr val="tx1"/>
                    </a:solidFill>
                    <a:latin typeface="微软雅黑" panose="020B0503020204020204" pitchFamily="34" charset="-122"/>
                    <a:ea typeface="微软雅黑" panose="020B0503020204020204" pitchFamily="34" charset="-122"/>
                  </a:rPr>
                  <a:t>=</a:t>
                </a:r>
                <a:r>
                  <a:rPr lang="zh-CN" altLang="en-US" sz="2400" dirty="0" smtClean="0">
                    <a:solidFill>
                      <a:schemeClr val="tx1"/>
                    </a:solidFill>
                    <a:latin typeface="微软雅黑" panose="020B0503020204020204" pitchFamily="34" charset="-122"/>
                    <a:ea typeface="微软雅黑" panose="020B0503020204020204" pitchFamily="34" charset="-122"/>
                  </a:rPr>
                  <a:t>沉闷</a:t>
                </a:r>
                <a:r>
                  <a:rPr lang="en-US" altLang="zh-CN" sz="2400" dirty="0" smtClean="0">
                    <a:solidFill>
                      <a:schemeClr val="tx1"/>
                    </a:solidFill>
                    <a:latin typeface="微软雅黑" panose="020B0503020204020204" pitchFamily="34" charset="-122"/>
                    <a:ea typeface="微软雅黑" panose="020B0503020204020204" pitchFamily="34" charset="-122"/>
                  </a:rPr>
                  <a:t>)</a:t>
                </a:r>
                <a:r>
                  <a:rPr lang="zh-CN" altLang="en-US" sz="2400" dirty="0" smtClean="0">
                    <a:solidFill>
                      <a:schemeClr val="tx1"/>
                    </a:solidFill>
                    <a:latin typeface="微软雅黑" panose="020B0503020204020204" pitchFamily="34" charset="-122"/>
                    <a:ea typeface="微软雅黑" panose="020B0503020204020204" pitchFamily="34" charset="-122"/>
                  </a:rPr>
                  <a:t>的瓜会预测出不同的结果：</a:t>
                </a:r>
                <a:endParaRPr lang="zh-CN" altLang="en-US" sz="2400" dirty="0">
                  <a:solidFill>
                    <a:schemeClr val="tx1"/>
                  </a:solidFill>
                  <a:latin typeface="微软雅黑" panose="020B0503020204020204" pitchFamily="34" charset="-122"/>
                  <a:ea typeface="微软雅黑" panose="020B0503020204020204" pitchFamily="34" charset="-122"/>
                </a:endParaRPr>
              </a:p>
            </p:txBody>
          </p:sp>
        </mc:Choice>
        <mc:Fallback>
          <p:sp>
            <p:nvSpPr>
              <p:cNvPr id="3" name="内容占位符 2"/>
              <p:cNvSpPr>
                <a:spLocks noGrp="1" noRot="1" noChangeAspect="1" noMove="1" noResize="1" noEditPoints="1" noAdjustHandles="1" noChangeArrowheads="1" noChangeShapeType="1" noTextEdit="1"/>
              </p:cNvSpPr>
              <p:nvPr>
                <p:ph idx="1"/>
              </p:nvPr>
            </p:nvSpPr>
            <p:spPr>
              <a:xfrm>
                <a:off x="1143000" y="1185304"/>
                <a:ext cx="6263671" cy="948296"/>
              </a:xfrm>
              <a:blipFill rotWithShape="1">
                <a:blip r:embed="rId1"/>
                <a:stretch>
                  <a:fillRect/>
                </a:stretch>
              </a:blipFill>
            </p:spPr>
            <p:txBody>
              <a:bodyPr/>
              <a:lstStyle/>
              <a:p>
                <a:r>
                  <a:rPr lang="zh-CN" altLang="en-US">
                    <a:noFill/>
                  </a:rPr>
                  <a:t> </a:t>
                </a:r>
                <a:endParaRPr lang="zh-CN" altLang="en-US">
                  <a:noFill/>
                </a:endParaRPr>
              </a:p>
            </p:txBody>
          </p:sp>
        </mc:Fallback>
      </mc:AlternateContent>
      <p:pic>
        <p:nvPicPr>
          <p:cNvPr id="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40682" y="2451625"/>
            <a:ext cx="5026040" cy="13676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内容占位符 2"/>
          <p:cNvSpPr txBox="1"/>
          <p:nvPr/>
        </p:nvSpPr>
        <p:spPr>
          <a:xfrm>
            <a:off x="2206487" y="2908873"/>
            <a:ext cx="1620078" cy="338695"/>
          </a:xfrm>
          <a:prstGeom prst="rect">
            <a:avLst/>
          </a:prstGeom>
          <a:effectLst>
            <a:outerShdw blurRad="50800" dir="14400000">
              <a:srgbClr val="000000">
                <a:alpha val="40000"/>
              </a:srgbClr>
            </a:outerShdw>
          </a:effectLst>
        </p:spPr>
        <p:txBody>
          <a:bodyPr vert="horz" lIns="91440" tIns="45720" rIns="91440" bIns="45720" rtlCol="0" anchor="ctr">
            <a:normAutofit/>
          </a:bodyPr>
          <a:lstStyle>
            <a:lvl1pPr marL="342900" indent="-342900" algn="l" defTabSz="457200" rtl="0" eaLnBrk="1" latinLnBrk="0" hangingPunct="1">
              <a:spcBef>
                <a:spcPct val="20000"/>
              </a:spcBef>
              <a:spcAft>
                <a:spcPts val="600"/>
              </a:spcAft>
              <a:buClr>
                <a:schemeClr val="accent1"/>
              </a:buClr>
              <a:buFont typeface="Wingdings 2" panose="05020102010507070707"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panose="05020102010507070707"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panose="05020102010507070707"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panose="05020102010507070707"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panose="05020102010507070707" charset="2"/>
              <a:buChar char=""/>
              <a:defRPr sz="1200" kern="1200">
                <a:solidFill>
                  <a:schemeClr val="tx1"/>
                </a:solidFill>
                <a:latin typeface="+mn-lt"/>
                <a:ea typeface="+mn-ea"/>
                <a:cs typeface="+mn-cs"/>
              </a:defRPr>
            </a:lvl5pPr>
            <a:lvl6pPr marL="2400300" indent="-228600" algn="l" defTabSz="457200" rtl="0" eaLnBrk="1" latinLnBrk="0" hangingPunct="1">
              <a:spcBef>
                <a:spcPct val="20000"/>
              </a:spcBef>
              <a:spcAft>
                <a:spcPts val="600"/>
              </a:spcAft>
              <a:buClr>
                <a:schemeClr val="accent1"/>
              </a:buClr>
              <a:buFont typeface="Wingdings 2" panose="05020102010507070707" charset="2"/>
              <a:buChar char=""/>
              <a:defRPr sz="1200" kern="1200">
                <a:solidFill>
                  <a:schemeClr val="tx1"/>
                </a:solidFill>
                <a:latin typeface="+mn-lt"/>
                <a:ea typeface="+mn-ea"/>
                <a:cs typeface="+mn-cs"/>
              </a:defRPr>
            </a:lvl6pPr>
            <a:lvl7pPr marL="2799715" indent="-228600" algn="l" defTabSz="457200" rtl="0" eaLnBrk="1" latinLnBrk="0" hangingPunct="1">
              <a:spcBef>
                <a:spcPct val="20000"/>
              </a:spcBef>
              <a:spcAft>
                <a:spcPts val="600"/>
              </a:spcAft>
              <a:buClr>
                <a:schemeClr val="accent1"/>
              </a:buClr>
              <a:buFont typeface="Wingdings 2" panose="05020102010507070707" charset="2"/>
              <a:buChar char=""/>
              <a:defRPr sz="1200" kern="1200">
                <a:solidFill>
                  <a:schemeClr val="tx1"/>
                </a:solidFill>
                <a:latin typeface="+mn-lt"/>
                <a:ea typeface="+mn-ea"/>
                <a:cs typeface="+mn-cs"/>
              </a:defRPr>
            </a:lvl7pPr>
            <a:lvl8pPr marL="3199765" indent="-228600" algn="l" defTabSz="457200" rtl="0" eaLnBrk="1" latinLnBrk="0" hangingPunct="1">
              <a:spcBef>
                <a:spcPct val="20000"/>
              </a:spcBef>
              <a:spcAft>
                <a:spcPts val="600"/>
              </a:spcAft>
              <a:buClr>
                <a:schemeClr val="accent1"/>
              </a:buClr>
              <a:buFont typeface="Wingdings 2" panose="05020102010507070707" charset="2"/>
              <a:buChar char=""/>
              <a:defRPr sz="1200" kern="1200">
                <a:solidFill>
                  <a:schemeClr val="tx1"/>
                </a:solidFill>
                <a:latin typeface="+mn-lt"/>
                <a:ea typeface="+mn-ea"/>
                <a:cs typeface="+mn-cs"/>
              </a:defRPr>
            </a:lvl8pPr>
            <a:lvl9pPr marL="3599815" indent="-228600" algn="l" defTabSz="457200" rtl="0" eaLnBrk="1" latinLnBrk="0" hangingPunct="1">
              <a:spcBef>
                <a:spcPct val="20000"/>
              </a:spcBef>
              <a:spcAft>
                <a:spcPts val="600"/>
              </a:spcAft>
              <a:buClr>
                <a:schemeClr val="accent1"/>
              </a:buClr>
              <a:buFont typeface="Wingdings 2" panose="05020102010507070707" charset="2"/>
              <a:buChar char=""/>
              <a:defRPr sz="1200" kern="1200">
                <a:solidFill>
                  <a:schemeClr val="tx1"/>
                </a:solidFill>
                <a:latin typeface="+mn-lt"/>
                <a:ea typeface="+mn-ea"/>
                <a:cs typeface="+mn-cs"/>
              </a:defRPr>
            </a:lvl9pPr>
          </a:lstStyle>
          <a:p>
            <a:pPr marL="457200" lvl="1" indent="0" algn="ctr">
              <a:buFont typeface="Wingdings 2" panose="05020102010507070707" charset="2"/>
              <a:buNone/>
            </a:pPr>
            <a:r>
              <a:rPr lang="zh-CN" altLang="en-US" dirty="0" smtClean="0">
                <a:solidFill>
                  <a:srgbClr val="00B050"/>
                </a:solidFill>
                <a:latin typeface="微软雅黑" panose="020B0503020204020204" pitchFamily="34" charset="-122"/>
                <a:ea typeface="微软雅黑" panose="020B0503020204020204" pitchFamily="34" charset="-122"/>
              </a:rPr>
              <a:t>好瓜</a:t>
            </a:r>
            <a:endParaRPr lang="zh-CN" altLang="en-US" dirty="0">
              <a:solidFill>
                <a:srgbClr val="00B050"/>
              </a:solidFill>
              <a:latin typeface="微软雅黑" panose="020B0503020204020204" pitchFamily="34" charset="-122"/>
              <a:ea typeface="微软雅黑" panose="020B0503020204020204" pitchFamily="34" charset="-122"/>
            </a:endParaRPr>
          </a:p>
        </p:txBody>
      </p:sp>
      <p:grpSp>
        <p:nvGrpSpPr>
          <p:cNvPr id="4" name="组合 3"/>
          <p:cNvGrpSpPr/>
          <p:nvPr/>
        </p:nvGrpSpPr>
        <p:grpSpPr>
          <a:xfrm>
            <a:off x="5131884" y="2923910"/>
            <a:ext cx="1623393" cy="800973"/>
            <a:chOff x="5131884" y="2923910"/>
            <a:chExt cx="1623393" cy="800973"/>
          </a:xfrm>
        </p:grpSpPr>
        <p:sp>
          <p:nvSpPr>
            <p:cNvPr id="12" name="内容占位符 2"/>
            <p:cNvSpPr txBox="1"/>
            <p:nvPr/>
          </p:nvSpPr>
          <p:spPr>
            <a:xfrm>
              <a:off x="5131884" y="2923910"/>
              <a:ext cx="1620078" cy="338695"/>
            </a:xfrm>
            <a:prstGeom prst="rect">
              <a:avLst/>
            </a:prstGeom>
            <a:effectLst>
              <a:outerShdw blurRad="50800" dir="14400000">
                <a:srgbClr val="000000">
                  <a:alpha val="40000"/>
                </a:srgbClr>
              </a:outerShdw>
            </a:effectLst>
          </p:spPr>
          <p:txBody>
            <a:bodyPr vert="horz" lIns="91440" tIns="45720" rIns="91440" bIns="45720" rtlCol="0" anchor="ctr">
              <a:normAutofit/>
            </a:bodyPr>
            <a:lstStyle>
              <a:lvl1pPr marL="342900" indent="-342900" algn="l" defTabSz="457200" rtl="0" eaLnBrk="1" latinLnBrk="0" hangingPunct="1">
                <a:spcBef>
                  <a:spcPct val="20000"/>
                </a:spcBef>
                <a:spcAft>
                  <a:spcPts val="600"/>
                </a:spcAft>
                <a:buClr>
                  <a:schemeClr val="accent1"/>
                </a:buClr>
                <a:buFont typeface="Wingdings 2" panose="05020102010507070707"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panose="05020102010507070707"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panose="05020102010507070707"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panose="05020102010507070707"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panose="05020102010507070707" charset="2"/>
                <a:buChar char=""/>
                <a:defRPr sz="1200" kern="1200">
                  <a:solidFill>
                    <a:schemeClr val="tx1"/>
                  </a:solidFill>
                  <a:latin typeface="+mn-lt"/>
                  <a:ea typeface="+mn-ea"/>
                  <a:cs typeface="+mn-cs"/>
                </a:defRPr>
              </a:lvl5pPr>
              <a:lvl6pPr marL="2400300" indent="-228600" algn="l" defTabSz="457200" rtl="0" eaLnBrk="1" latinLnBrk="0" hangingPunct="1">
                <a:spcBef>
                  <a:spcPct val="20000"/>
                </a:spcBef>
                <a:spcAft>
                  <a:spcPts val="600"/>
                </a:spcAft>
                <a:buClr>
                  <a:schemeClr val="accent1"/>
                </a:buClr>
                <a:buFont typeface="Wingdings 2" panose="05020102010507070707" charset="2"/>
                <a:buChar char=""/>
                <a:defRPr sz="1200" kern="1200">
                  <a:solidFill>
                    <a:schemeClr val="tx1"/>
                  </a:solidFill>
                  <a:latin typeface="+mn-lt"/>
                  <a:ea typeface="+mn-ea"/>
                  <a:cs typeface="+mn-cs"/>
                </a:defRPr>
              </a:lvl6pPr>
              <a:lvl7pPr marL="2799715" indent="-228600" algn="l" defTabSz="457200" rtl="0" eaLnBrk="1" latinLnBrk="0" hangingPunct="1">
                <a:spcBef>
                  <a:spcPct val="20000"/>
                </a:spcBef>
                <a:spcAft>
                  <a:spcPts val="600"/>
                </a:spcAft>
                <a:buClr>
                  <a:schemeClr val="accent1"/>
                </a:buClr>
                <a:buFont typeface="Wingdings 2" panose="05020102010507070707" charset="2"/>
                <a:buChar char=""/>
                <a:defRPr sz="1200" kern="1200">
                  <a:solidFill>
                    <a:schemeClr val="tx1"/>
                  </a:solidFill>
                  <a:latin typeface="+mn-lt"/>
                  <a:ea typeface="+mn-ea"/>
                  <a:cs typeface="+mn-cs"/>
                </a:defRPr>
              </a:lvl7pPr>
              <a:lvl8pPr marL="3199765" indent="-228600" algn="l" defTabSz="457200" rtl="0" eaLnBrk="1" latinLnBrk="0" hangingPunct="1">
                <a:spcBef>
                  <a:spcPct val="20000"/>
                </a:spcBef>
                <a:spcAft>
                  <a:spcPts val="600"/>
                </a:spcAft>
                <a:buClr>
                  <a:schemeClr val="accent1"/>
                </a:buClr>
                <a:buFont typeface="Wingdings 2" panose="05020102010507070707" charset="2"/>
                <a:buChar char=""/>
                <a:defRPr sz="1200" kern="1200">
                  <a:solidFill>
                    <a:schemeClr val="tx1"/>
                  </a:solidFill>
                  <a:latin typeface="+mn-lt"/>
                  <a:ea typeface="+mn-ea"/>
                  <a:cs typeface="+mn-cs"/>
                </a:defRPr>
              </a:lvl8pPr>
              <a:lvl9pPr marL="3599815" indent="-228600" algn="l" defTabSz="457200" rtl="0" eaLnBrk="1" latinLnBrk="0" hangingPunct="1">
                <a:spcBef>
                  <a:spcPct val="20000"/>
                </a:spcBef>
                <a:spcAft>
                  <a:spcPts val="600"/>
                </a:spcAft>
                <a:buClr>
                  <a:schemeClr val="accent1"/>
                </a:buClr>
                <a:buFont typeface="Wingdings 2" panose="05020102010507070707" charset="2"/>
                <a:buChar char=""/>
                <a:defRPr sz="1200" kern="1200">
                  <a:solidFill>
                    <a:schemeClr val="tx1"/>
                  </a:solidFill>
                  <a:latin typeface="+mn-lt"/>
                  <a:ea typeface="+mn-ea"/>
                  <a:cs typeface="+mn-cs"/>
                </a:defRPr>
              </a:lvl9pPr>
            </a:lstStyle>
            <a:p>
              <a:pPr marL="457200" lvl="1" indent="0" algn="ctr">
                <a:buFont typeface="Wingdings 2" panose="05020102010507070707" charset="2"/>
                <a:buNone/>
              </a:pPr>
              <a:r>
                <a:rPr lang="zh-CN" altLang="en-US" dirty="0">
                  <a:solidFill>
                    <a:srgbClr val="FF0000"/>
                  </a:solidFill>
                  <a:latin typeface="微软雅黑" panose="020B0503020204020204" pitchFamily="34" charset="-122"/>
                  <a:ea typeface="微软雅黑" panose="020B0503020204020204" pitchFamily="34" charset="-122"/>
                </a:rPr>
                <a:t>坏</a:t>
              </a:r>
              <a:r>
                <a:rPr lang="zh-CN" altLang="en-US" dirty="0" smtClean="0">
                  <a:solidFill>
                    <a:srgbClr val="FF0000"/>
                  </a:solidFill>
                  <a:latin typeface="微软雅黑" panose="020B0503020204020204" pitchFamily="34" charset="-122"/>
                  <a:ea typeface="微软雅黑" panose="020B0503020204020204" pitchFamily="34" charset="-122"/>
                </a:rPr>
                <a:t>瓜</a:t>
              </a:r>
              <a:endParaRPr lang="zh-CN" altLang="en-US" dirty="0">
                <a:solidFill>
                  <a:srgbClr val="FF0000"/>
                </a:solidFill>
                <a:latin typeface="微软雅黑" panose="020B0503020204020204" pitchFamily="34" charset="-122"/>
                <a:ea typeface="微软雅黑" panose="020B0503020204020204" pitchFamily="34" charset="-122"/>
              </a:endParaRPr>
            </a:p>
          </p:txBody>
        </p:sp>
        <p:sp>
          <p:nvSpPr>
            <p:cNvPr id="14" name="内容占位符 2"/>
            <p:cNvSpPr txBox="1"/>
            <p:nvPr/>
          </p:nvSpPr>
          <p:spPr>
            <a:xfrm>
              <a:off x="5135199" y="3386188"/>
              <a:ext cx="1620078" cy="338695"/>
            </a:xfrm>
            <a:prstGeom prst="rect">
              <a:avLst/>
            </a:prstGeom>
            <a:effectLst>
              <a:outerShdw blurRad="50800" dir="14400000">
                <a:srgbClr val="000000">
                  <a:alpha val="40000"/>
                </a:srgbClr>
              </a:outerShdw>
            </a:effectLst>
          </p:spPr>
          <p:txBody>
            <a:bodyPr vert="horz" lIns="91440" tIns="45720" rIns="91440" bIns="45720" rtlCol="0" anchor="ctr">
              <a:normAutofit/>
            </a:bodyPr>
            <a:lstStyle>
              <a:lvl1pPr marL="342900" indent="-342900" algn="l" defTabSz="457200" rtl="0" eaLnBrk="1" latinLnBrk="0" hangingPunct="1">
                <a:spcBef>
                  <a:spcPct val="20000"/>
                </a:spcBef>
                <a:spcAft>
                  <a:spcPts val="600"/>
                </a:spcAft>
                <a:buClr>
                  <a:schemeClr val="accent1"/>
                </a:buClr>
                <a:buFont typeface="Wingdings 2" panose="05020102010507070707"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panose="05020102010507070707"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panose="05020102010507070707"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panose="05020102010507070707"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panose="05020102010507070707" charset="2"/>
                <a:buChar char=""/>
                <a:defRPr sz="1200" kern="1200">
                  <a:solidFill>
                    <a:schemeClr val="tx1"/>
                  </a:solidFill>
                  <a:latin typeface="+mn-lt"/>
                  <a:ea typeface="+mn-ea"/>
                  <a:cs typeface="+mn-cs"/>
                </a:defRPr>
              </a:lvl5pPr>
              <a:lvl6pPr marL="2400300" indent="-228600" algn="l" defTabSz="457200" rtl="0" eaLnBrk="1" latinLnBrk="0" hangingPunct="1">
                <a:spcBef>
                  <a:spcPct val="20000"/>
                </a:spcBef>
                <a:spcAft>
                  <a:spcPts val="600"/>
                </a:spcAft>
                <a:buClr>
                  <a:schemeClr val="accent1"/>
                </a:buClr>
                <a:buFont typeface="Wingdings 2" panose="05020102010507070707" charset="2"/>
                <a:buChar char=""/>
                <a:defRPr sz="1200" kern="1200">
                  <a:solidFill>
                    <a:schemeClr val="tx1"/>
                  </a:solidFill>
                  <a:latin typeface="+mn-lt"/>
                  <a:ea typeface="+mn-ea"/>
                  <a:cs typeface="+mn-cs"/>
                </a:defRPr>
              </a:lvl6pPr>
              <a:lvl7pPr marL="2799715" indent="-228600" algn="l" defTabSz="457200" rtl="0" eaLnBrk="1" latinLnBrk="0" hangingPunct="1">
                <a:spcBef>
                  <a:spcPct val="20000"/>
                </a:spcBef>
                <a:spcAft>
                  <a:spcPts val="600"/>
                </a:spcAft>
                <a:buClr>
                  <a:schemeClr val="accent1"/>
                </a:buClr>
                <a:buFont typeface="Wingdings 2" panose="05020102010507070707" charset="2"/>
                <a:buChar char=""/>
                <a:defRPr sz="1200" kern="1200">
                  <a:solidFill>
                    <a:schemeClr val="tx1"/>
                  </a:solidFill>
                  <a:latin typeface="+mn-lt"/>
                  <a:ea typeface="+mn-ea"/>
                  <a:cs typeface="+mn-cs"/>
                </a:defRPr>
              </a:lvl7pPr>
              <a:lvl8pPr marL="3199765" indent="-228600" algn="l" defTabSz="457200" rtl="0" eaLnBrk="1" latinLnBrk="0" hangingPunct="1">
                <a:spcBef>
                  <a:spcPct val="20000"/>
                </a:spcBef>
                <a:spcAft>
                  <a:spcPts val="600"/>
                </a:spcAft>
                <a:buClr>
                  <a:schemeClr val="accent1"/>
                </a:buClr>
                <a:buFont typeface="Wingdings 2" panose="05020102010507070707" charset="2"/>
                <a:buChar char=""/>
                <a:defRPr sz="1200" kern="1200">
                  <a:solidFill>
                    <a:schemeClr val="tx1"/>
                  </a:solidFill>
                  <a:latin typeface="+mn-lt"/>
                  <a:ea typeface="+mn-ea"/>
                  <a:cs typeface="+mn-cs"/>
                </a:defRPr>
              </a:lvl8pPr>
              <a:lvl9pPr marL="3599815" indent="-228600" algn="l" defTabSz="457200" rtl="0" eaLnBrk="1" latinLnBrk="0" hangingPunct="1">
                <a:spcBef>
                  <a:spcPct val="20000"/>
                </a:spcBef>
                <a:spcAft>
                  <a:spcPts val="600"/>
                </a:spcAft>
                <a:buClr>
                  <a:schemeClr val="accent1"/>
                </a:buClr>
                <a:buFont typeface="Wingdings 2" panose="05020102010507070707" charset="2"/>
                <a:buChar char=""/>
                <a:defRPr sz="1200" kern="1200">
                  <a:solidFill>
                    <a:schemeClr val="tx1"/>
                  </a:solidFill>
                  <a:latin typeface="+mn-lt"/>
                  <a:ea typeface="+mn-ea"/>
                  <a:cs typeface="+mn-cs"/>
                </a:defRPr>
              </a:lvl9pPr>
            </a:lstStyle>
            <a:p>
              <a:pPr marL="457200" lvl="1" indent="0" algn="ctr">
                <a:buFont typeface="Wingdings 2" panose="05020102010507070707" charset="2"/>
                <a:buNone/>
              </a:pPr>
              <a:r>
                <a:rPr lang="zh-CN" altLang="en-US" dirty="0">
                  <a:solidFill>
                    <a:srgbClr val="FF0000"/>
                  </a:solidFill>
                  <a:latin typeface="微软雅黑" panose="020B0503020204020204" pitchFamily="34" charset="-122"/>
                  <a:ea typeface="微软雅黑" panose="020B0503020204020204" pitchFamily="34" charset="-122"/>
                </a:rPr>
                <a:t>坏</a:t>
              </a:r>
              <a:r>
                <a:rPr lang="zh-CN" altLang="en-US" dirty="0" smtClean="0">
                  <a:solidFill>
                    <a:srgbClr val="FF0000"/>
                  </a:solidFill>
                  <a:latin typeface="微软雅黑" panose="020B0503020204020204" pitchFamily="34" charset="-122"/>
                  <a:ea typeface="微软雅黑" panose="020B0503020204020204" pitchFamily="34" charset="-122"/>
                </a:rPr>
                <a:t>瓜</a:t>
              </a:r>
              <a:endParaRPr lang="zh-CN" altLang="en-US" dirty="0">
                <a:solidFill>
                  <a:srgbClr val="FF0000"/>
                </a:solidFill>
                <a:latin typeface="微软雅黑" panose="020B0503020204020204" pitchFamily="34" charset="-122"/>
                <a:ea typeface="微软雅黑" panose="020B0503020204020204" pitchFamily="34" charset="-122"/>
              </a:endParaRPr>
            </a:p>
          </p:txBody>
        </p:sp>
      </p:grpSp>
      <p:sp>
        <p:nvSpPr>
          <p:cNvPr id="15" name="Rectangle 3"/>
          <p:cNvSpPr>
            <a:spLocks noChangeArrowheads="1"/>
          </p:cNvSpPr>
          <p:nvPr/>
        </p:nvSpPr>
        <p:spPr bwMode="auto">
          <a:xfrm>
            <a:off x="2803152" y="4251605"/>
            <a:ext cx="3501100" cy="500033"/>
          </a:xfrm>
          <a:prstGeom prst="rect">
            <a:avLst/>
          </a:prstGeom>
          <a:ln w="38100"/>
        </p:spPr>
        <p:style>
          <a:lnRef idx="2">
            <a:schemeClr val="accent2"/>
          </a:lnRef>
          <a:fillRef idx="1">
            <a:schemeClr val="lt1"/>
          </a:fillRef>
          <a:effectRef idx="0">
            <a:schemeClr val="accent2"/>
          </a:effectRef>
          <a:fontRef idx="minor">
            <a:schemeClr val="dk1"/>
          </a:fontRef>
        </p:style>
        <p:txBody>
          <a:bodyPr/>
          <a:lstStyle>
            <a:lvl1pPr marL="342900" indent="-342900">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9pPr>
          </a:lstStyle>
          <a:p>
            <a:pPr marL="0" indent="0">
              <a:lnSpc>
                <a:spcPts val="3200"/>
              </a:lnSpc>
              <a:buNone/>
            </a:pPr>
            <a:r>
              <a:rPr lang="zh-CN" altLang="en-US" sz="2000" b="1" dirty="0" smtClean="0">
                <a:solidFill>
                  <a:srgbClr val="C30D23"/>
                </a:solidFill>
                <a:latin typeface="微软雅黑" panose="020B0503020204020204" pitchFamily="34" charset="-122"/>
                <a:ea typeface="微软雅黑" panose="020B0503020204020204" pitchFamily="34" charset="-122"/>
              </a:rPr>
              <a:t>选取哪个假设作为学习模型？</a:t>
            </a:r>
            <a:endParaRPr lang="en-US" altLang="zh-CN" sz="2000" b="1" dirty="0" smtClean="0">
              <a:solidFill>
                <a:srgbClr val="C30D23"/>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1000"/>
                                        <p:tgtEl>
                                          <p:spTgt spid="15"/>
                                        </p:tgtEl>
                                      </p:cBhvr>
                                    </p:animEffect>
                                    <p:anim calcmode="lin" valueType="num">
                                      <p:cBhvr>
                                        <p:cTn id="22" dur="1000" fill="hold"/>
                                        <p:tgtEl>
                                          <p:spTgt spid="15"/>
                                        </p:tgtEl>
                                        <p:attrNameLst>
                                          <p:attrName>ppt_x</p:attrName>
                                        </p:attrNameLst>
                                      </p:cBhvr>
                                      <p:tavLst>
                                        <p:tav tm="0">
                                          <p:val>
                                            <p:strVal val="#ppt_x"/>
                                          </p:val>
                                        </p:tav>
                                        <p:tav tm="100000">
                                          <p:val>
                                            <p:strVal val="#ppt_x"/>
                                          </p:val>
                                        </p:tav>
                                      </p:tavLst>
                                    </p:anim>
                                    <p:anim calcmode="lin" valueType="num">
                                      <p:cBhvr>
                                        <p:cTn id="23"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ldLvl="0" animBg="1"/>
      <p:bldP spid="15" grpId="0" bldLvl="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归纳偏好</a:t>
            </a:r>
            <a:endParaRPr lang="zh-CN" altLang="en-US" dirty="0"/>
          </a:p>
        </p:txBody>
      </p:sp>
      <p:sp>
        <p:nvSpPr>
          <p:cNvPr id="13" name="内容占位符 2"/>
          <p:cNvSpPr txBox="1"/>
          <p:nvPr/>
        </p:nvSpPr>
        <p:spPr>
          <a:xfrm>
            <a:off x="1138763" y="1357302"/>
            <a:ext cx="6351802" cy="531146"/>
          </a:xfrm>
          <a:prstGeom prst="rect">
            <a:avLst/>
          </a:prstGeom>
        </p:spPr>
        <p:txBody>
          <a:bodyPr vert="horz" lIns="91440" tIns="46800" rIns="91440" bIns="45720" rtlCol="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3200"/>
              </a:lnSpc>
            </a:pPr>
            <a:r>
              <a:rPr lang="zh-CN" altLang="en-US" sz="2200" dirty="0">
                <a:latin typeface="微软雅黑" panose="020B0503020204020204" pitchFamily="34" charset="-122"/>
                <a:ea typeface="微软雅黑" panose="020B0503020204020204" pitchFamily="34" charset="-122"/>
              </a:rPr>
              <a:t>学习过程中对某种类型假设的偏好称作归纳偏好</a:t>
            </a:r>
            <a:endParaRPr lang="zh-CN" altLang="en-US" sz="2200" dirty="0">
              <a:latin typeface="微软雅黑" panose="020B0503020204020204" pitchFamily="34" charset="-122"/>
              <a:ea typeface="微软雅黑" panose="020B0503020204020204" pitchFamily="34" charset="-122"/>
            </a:endParaRPr>
          </a:p>
        </p:txBody>
      </p:sp>
      <p:pic>
        <p:nvPicPr>
          <p:cNvPr id="4101" name="Picture 5"/>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2738541" y="1888449"/>
            <a:ext cx="3189839" cy="1749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TextBox 5"/>
          <p:cNvSpPr txBox="1"/>
          <p:nvPr/>
        </p:nvSpPr>
        <p:spPr>
          <a:xfrm>
            <a:off x="3848385" y="2997249"/>
            <a:ext cx="970149" cy="307777"/>
          </a:xfrm>
          <a:prstGeom prst="rect">
            <a:avLst/>
          </a:prstGeom>
          <a:noFill/>
        </p:spPr>
        <p:txBody>
          <a:bodyPr wrap="square" rtlCol="0">
            <a:spAutoFit/>
          </a:bodyPr>
          <a:lstStyle/>
          <a:p>
            <a:pPr fontAlgn="base">
              <a:spcBef>
                <a:spcPct val="0"/>
              </a:spcBef>
              <a:spcAft>
                <a:spcPct val="0"/>
              </a:spcAft>
            </a:pPr>
            <a:r>
              <a:rPr lang="en-US" altLang="zh-CN" sz="1400" b="1" dirty="0" smtClean="0">
                <a:latin typeface="微软雅黑" panose="020B0503020204020204" pitchFamily="34" charset="-122"/>
                <a:ea typeface="微软雅黑" panose="020B0503020204020204" pitchFamily="34" charset="-122"/>
                <a:cs typeface="Verdana" panose="020B0604030504040204" pitchFamily="34" charset="0"/>
              </a:rPr>
              <a:t>A or </a:t>
            </a:r>
            <a:r>
              <a:rPr lang="en-US" altLang="zh-CN" sz="1400" b="1" dirty="0" smtClean="0">
                <a:solidFill>
                  <a:srgbClr val="FF0000"/>
                </a:solidFill>
                <a:latin typeface="微软雅黑" panose="020B0503020204020204" pitchFamily="34" charset="-122"/>
                <a:ea typeface="微软雅黑" panose="020B0503020204020204" pitchFamily="34" charset="-122"/>
                <a:cs typeface="Verdana" panose="020B0604030504040204" pitchFamily="34" charset="0"/>
              </a:rPr>
              <a:t>B?</a:t>
            </a:r>
            <a:r>
              <a:rPr lang="zh-CN" altLang="en-US" sz="1400" dirty="0" smtClean="0">
                <a:latin typeface="微软雅黑" panose="020B0503020204020204" pitchFamily="34" charset="-122"/>
                <a:ea typeface="微软雅黑" panose="020B0503020204020204" pitchFamily="34" charset="-122"/>
                <a:cs typeface="Verdana" panose="020B0604030504040204" pitchFamily="34" charset="0"/>
              </a:rPr>
              <a:t>？</a:t>
            </a:r>
            <a:endParaRPr lang="zh-CN" altLang="en-US" sz="1400" dirty="0">
              <a:latin typeface="微软雅黑" panose="020B0503020204020204" pitchFamily="34" charset="-122"/>
              <a:ea typeface="微软雅黑" panose="020B0503020204020204" pitchFamily="34" charset="-122"/>
              <a:cs typeface="Verdana" panose="020B0604030504040204" pitchFamily="34" charset="0"/>
            </a:endParaRPr>
          </a:p>
        </p:txBody>
      </p:sp>
      <p:pic>
        <p:nvPicPr>
          <p:cNvPr id="4103" name="Picture 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40368" y="2997249"/>
            <a:ext cx="6163139" cy="23268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1000"/>
                                        <p:tgtEl>
                                          <p:spTgt spid="17"/>
                                        </p:tgtEl>
                                      </p:cBhvr>
                                    </p:animEffect>
                                    <p:anim calcmode="lin" valueType="num">
                                      <p:cBhvr>
                                        <p:cTn id="8" dur="1000" fill="hold"/>
                                        <p:tgtEl>
                                          <p:spTgt spid="17"/>
                                        </p:tgtEl>
                                        <p:attrNameLst>
                                          <p:attrName>ppt_x</p:attrName>
                                        </p:attrNameLst>
                                      </p:cBhvr>
                                      <p:tavLst>
                                        <p:tav tm="0">
                                          <p:val>
                                            <p:strVal val="#ppt_x"/>
                                          </p:val>
                                        </p:tav>
                                        <p:tav tm="100000">
                                          <p:val>
                                            <p:strVal val="#ppt_x"/>
                                          </p:val>
                                        </p:tav>
                                      </p:tavLst>
                                    </p:anim>
                                    <p:anim calcmode="lin" valueType="num">
                                      <p:cBhvr>
                                        <p:cTn id="9"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103"/>
                                        </p:tgtEl>
                                        <p:attrNameLst>
                                          <p:attrName>style.visibility</p:attrName>
                                        </p:attrNameLst>
                                      </p:cBhvr>
                                      <p:to>
                                        <p:strVal val="visible"/>
                                      </p:to>
                                    </p:set>
                                    <p:animEffect transition="in" filter="fade">
                                      <p:cBhvr>
                                        <p:cTn id="14" dur="1000"/>
                                        <p:tgtEl>
                                          <p:spTgt spid="4103"/>
                                        </p:tgtEl>
                                      </p:cBhvr>
                                    </p:animEffect>
                                    <p:anim calcmode="lin" valueType="num">
                                      <p:cBhvr>
                                        <p:cTn id="15" dur="1000" fill="hold"/>
                                        <p:tgtEl>
                                          <p:spTgt spid="4103"/>
                                        </p:tgtEl>
                                        <p:attrNameLst>
                                          <p:attrName>ppt_x</p:attrName>
                                        </p:attrNameLst>
                                      </p:cBhvr>
                                      <p:tavLst>
                                        <p:tav tm="0">
                                          <p:val>
                                            <p:strVal val="#ppt_x"/>
                                          </p:val>
                                        </p:tav>
                                        <p:tav tm="100000">
                                          <p:val>
                                            <p:strVal val="#ppt_x"/>
                                          </p:val>
                                        </p:tav>
                                      </p:tavLst>
                                    </p:anim>
                                    <p:anim calcmode="lin" valueType="num">
                                      <p:cBhvr>
                                        <p:cTn id="16" dur="1000" fill="hold"/>
                                        <p:tgtEl>
                                          <p:spTgt spid="410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归纳偏好</a:t>
            </a:r>
            <a:endParaRPr lang="zh-CN" altLang="en-US" dirty="0"/>
          </a:p>
        </p:txBody>
      </p:sp>
      <p:sp>
        <p:nvSpPr>
          <p:cNvPr id="4" name="内容占位符 2"/>
          <p:cNvSpPr txBox="1"/>
          <p:nvPr/>
        </p:nvSpPr>
        <p:spPr>
          <a:xfrm>
            <a:off x="770239" y="1228384"/>
            <a:ext cx="6505202" cy="948296"/>
          </a:xfrm>
          <a:prstGeom prst="rect">
            <a:avLst/>
          </a:prstGeom>
        </p:spPr>
        <p:txBody>
          <a:bodyPr vert="horz" lIns="91440" tIns="46800" rIns="91440" bIns="45720" rtlCol="0">
            <a:normAutofit/>
          </a:bodyPr>
          <a:lstStyle>
            <a:lvl1pPr marL="228600" indent="-360045" algn="l" defTabSz="914400" rtl="0" eaLnBrk="1" latinLnBrk="0" hangingPunct="1">
              <a:lnSpc>
                <a:spcPct val="90000"/>
              </a:lnSpc>
              <a:spcBef>
                <a:spcPts val="1000"/>
              </a:spcBef>
              <a:buClr>
                <a:schemeClr val="accent1"/>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45" algn="l" defTabSz="914400" rtl="0" eaLnBrk="1" latinLnBrk="0" hangingPunct="1">
              <a:lnSpc>
                <a:spcPct val="90000"/>
              </a:lnSpc>
              <a:spcBef>
                <a:spcPts val="500"/>
              </a:spcBef>
              <a:buClr>
                <a:schemeClr val="accent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45" algn="l" defTabSz="914400" rtl="0" eaLnBrk="1" latinLnBrk="0" hangingPunct="1">
              <a:lnSpc>
                <a:spcPct val="90000"/>
              </a:lnSpc>
              <a:spcBef>
                <a:spcPts val="500"/>
              </a:spcBef>
              <a:buClr>
                <a:schemeClr val="accent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45"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45"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Font typeface="Wingdings" panose="05000000000000000000" pitchFamily="2" charset="2"/>
              <a:buNone/>
            </a:pPr>
            <a:r>
              <a:rPr lang="zh-CN" altLang="en-US" dirty="0" smtClean="0">
                <a:latin typeface="微软雅黑" panose="020B0503020204020204" pitchFamily="34" charset="-122"/>
                <a:ea typeface="微软雅黑" panose="020B0503020204020204" pitchFamily="34" charset="-122"/>
              </a:rPr>
              <a:t>归纳偏好可看作学习算法自身在一个可能很庞大的假设空间中对假设进行选择的启发式或“价值观”。</a:t>
            </a:r>
            <a:endParaRPr lang="zh-CN" altLang="en-US" dirty="0">
              <a:latin typeface="微软雅黑" panose="020B0503020204020204" pitchFamily="34" charset="-122"/>
              <a:ea typeface="微软雅黑" panose="020B0503020204020204" pitchFamily="34" charset="-122"/>
            </a:endParaRPr>
          </a:p>
        </p:txBody>
      </p:sp>
      <p:sp>
        <p:nvSpPr>
          <p:cNvPr id="5" name="内容占位符 2"/>
          <p:cNvSpPr txBox="1"/>
          <p:nvPr/>
        </p:nvSpPr>
        <p:spPr>
          <a:xfrm>
            <a:off x="793432" y="2533724"/>
            <a:ext cx="6505202" cy="948296"/>
          </a:xfrm>
          <a:prstGeom prst="rect">
            <a:avLst/>
          </a:prstGeom>
        </p:spPr>
        <p:txBody>
          <a:bodyPr vert="horz" lIns="91440" tIns="46800" rIns="91440" bIns="45720" rtlCol="0">
            <a:normAutofit/>
          </a:bodyPr>
          <a:lstStyle>
            <a:lvl1pPr marL="228600" indent="-360045" algn="l" defTabSz="914400" rtl="0" eaLnBrk="1" latinLnBrk="0" hangingPunct="1">
              <a:lnSpc>
                <a:spcPct val="90000"/>
              </a:lnSpc>
              <a:spcBef>
                <a:spcPts val="1000"/>
              </a:spcBef>
              <a:buClr>
                <a:schemeClr val="accent1"/>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45" algn="l" defTabSz="914400" rtl="0" eaLnBrk="1" latinLnBrk="0" hangingPunct="1">
              <a:lnSpc>
                <a:spcPct val="90000"/>
              </a:lnSpc>
              <a:spcBef>
                <a:spcPts val="500"/>
              </a:spcBef>
              <a:buClr>
                <a:schemeClr val="accent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45" algn="l" defTabSz="914400" rtl="0" eaLnBrk="1" latinLnBrk="0" hangingPunct="1">
              <a:lnSpc>
                <a:spcPct val="90000"/>
              </a:lnSpc>
              <a:spcBef>
                <a:spcPts val="500"/>
              </a:spcBef>
              <a:buClr>
                <a:schemeClr val="accent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45"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45"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Font typeface="Wingdings" panose="05000000000000000000" pitchFamily="2" charset="2"/>
              <a:buNone/>
            </a:pPr>
            <a:r>
              <a:rPr lang="zh-CN" altLang="en-US" b="1" dirty="0" smtClean="0">
                <a:solidFill>
                  <a:srgbClr val="0000FF"/>
                </a:solidFill>
                <a:latin typeface="微软雅黑" panose="020B0503020204020204" pitchFamily="34" charset="-122"/>
                <a:ea typeface="微软雅黑" panose="020B0503020204020204" pitchFamily="34" charset="-122"/>
              </a:rPr>
              <a:t>“奥卡姆剃刀”</a:t>
            </a:r>
            <a:r>
              <a:rPr lang="zh-CN" altLang="en-US" dirty="0" smtClean="0">
                <a:latin typeface="微软雅黑" panose="020B0503020204020204" pitchFamily="34" charset="-122"/>
                <a:ea typeface="微软雅黑" panose="020B0503020204020204" pitchFamily="34" charset="-122"/>
              </a:rPr>
              <a:t>是一种常用的、自然科学研究中最基本的原则，即“若有多个假设与观察一致，选最简单的那个”。</a:t>
            </a:r>
            <a:endParaRPr lang="zh-CN" altLang="en-US" dirty="0">
              <a:latin typeface="微软雅黑" panose="020B0503020204020204" pitchFamily="34" charset="-122"/>
              <a:ea typeface="微软雅黑" panose="020B0503020204020204" pitchFamily="34" charset="-122"/>
            </a:endParaRPr>
          </a:p>
        </p:txBody>
      </p:sp>
      <p:sp>
        <p:nvSpPr>
          <p:cNvPr id="6" name="内容占位符 2"/>
          <p:cNvSpPr txBox="1"/>
          <p:nvPr/>
        </p:nvSpPr>
        <p:spPr>
          <a:xfrm>
            <a:off x="770239" y="3935141"/>
            <a:ext cx="6505202" cy="948296"/>
          </a:xfrm>
          <a:prstGeom prst="rect">
            <a:avLst/>
          </a:prstGeom>
        </p:spPr>
        <p:txBody>
          <a:bodyPr vert="horz" lIns="91440" tIns="46800" rIns="91440" bIns="45720" rtlCol="0">
            <a:normAutofit/>
          </a:bodyPr>
          <a:lstStyle>
            <a:lvl1pPr marL="228600" indent="-360045" algn="l" defTabSz="914400" rtl="0" eaLnBrk="1" latinLnBrk="0" hangingPunct="1">
              <a:lnSpc>
                <a:spcPct val="90000"/>
              </a:lnSpc>
              <a:spcBef>
                <a:spcPts val="1000"/>
              </a:spcBef>
              <a:buClr>
                <a:schemeClr val="accent1"/>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45" algn="l" defTabSz="914400" rtl="0" eaLnBrk="1" latinLnBrk="0" hangingPunct="1">
              <a:lnSpc>
                <a:spcPct val="90000"/>
              </a:lnSpc>
              <a:spcBef>
                <a:spcPts val="500"/>
              </a:spcBef>
              <a:buClr>
                <a:schemeClr val="accent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45" algn="l" defTabSz="914400" rtl="0" eaLnBrk="1" latinLnBrk="0" hangingPunct="1">
              <a:lnSpc>
                <a:spcPct val="90000"/>
              </a:lnSpc>
              <a:spcBef>
                <a:spcPts val="500"/>
              </a:spcBef>
              <a:buClr>
                <a:schemeClr val="accent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45"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45"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Font typeface="Wingdings" panose="05000000000000000000" pitchFamily="2" charset="2"/>
              <a:buNone/>
            </a:pPr>
            <a:r>
              <a:rPr lang="zh-CN" altLang="en-US" dirty="0" smtClean="0">
                <a:latin typeface="微软雅黑" panose="020B0503020204020204" pitchFamily="34" charset="-122"/>
                <a:ea typeface="微软雅黑" panose="020B0503020204020204" pitchFamily="34" charset="-122"/>
              </a:rPr>
              <a:t>具体的现实问题中，学习算法本身所做的假设是否成立，也即算法的归纳偏好是否与问题本身匹配，大多数时候直接决定了算法能否取得好的性能。</a:t>
            </a:r>
            <a:endParaRPr lang="zh-CN" altLang="en-US"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anim calcmode="lin" valueType="num">
                                      <p:cBhvr>
                                        <p:cTn id="15" dur="1000" fill="hold"/>
                                        <p:tgtEl>
                                          <p:spTgt spid="6"/>
                                        </p:tgtEl>
                                        <p:attrNameLst>
                                          <p:attrName>ppt_x</p:attrName>
                                        </p:attrNameLst>
                                      </p:cBhvr>
                                      <p:tavLst>
                                        <p:tav tm="0">
                                          <p:val>
                                            <p:strVal val="#ppt_x"/>
                                          </p:val>
                                        </p:tav>
                                        <p:tav tm="100000">
                                          <p:val>
                                            <p:strVal val="#ppt_x"/>
                                          </p:val>
                                        </p:tav>
                                      </p:tavLst>
                                    </p:anim>
                                    <p:anim calcmode="lin" valueType="num">
                                      <p:cBhvr>
                                        <p:cTn id="1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NoFreeLunch</a:t>
            </a:r>
            <a:endParaRPr lang="zh-CN" altLang="en-US" dirty="0"/>
          </a:p>
        </p:txBody>
      </p:sp>
      <p:sp>
        <p:nvSpPr>
          <p:cNvPr id="6" name="内容占位符 2"/>
          <p:cNvSpPr txBox="1"/>
          <p:nvPr/>
        </p:nvSpPr>
        <p:spPr>
          <a:xfrm>
            <a:off x="313220" y="1502549"/>
            <a:ext cx="8616950" cy="872914"/>
          </a:xfrm>
          <a:prstGeom prst="rect">
            <a:avLst/>
          </a:prstGeom>
        </p:spPr>
        <p:txBody>
          <a:bodyPr vert="horz" lIns="91440" tIns="46800" rIns="91440" bIns="45720" rtlCol="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0" fontAlgn="base">
              <a:spcBef>
                <a:spcPct val="20000"/>
              </a:spcBef>
              <a:spcAft>
                <a:spcPct val="0"/>
              </a:spcAft>
              <a:buClr>
                <a:srgbClr val="339933"/>
              </a:buClr>
              <a:buSzPct val="65000"/>
              <a:buNone/>
            </a:pPr>
            <a:r>
              <a:rPr lang="zh-CN" altLang="en-US" sz="2200" kern="0" dirty="0">
                <a:solidFill>
                  <a:srgbClr val="000000"/>
                </a:solidFill>
                <a:latin typeface="微软雅黑" panose="020B0503020204020204" pitchFamily="34" charset="-122"/>
                <a:ea typeface="微软雅黑" panose="020B0503020204020204" pitchFamily="34" charset="-122"/>
                <a:cs typeface="Verdana" panose="020B0604030504040204" pitchFamily="34" charset="0"/>
              </a:rPr>
              <a:t>一个</a:t>
            </a:r>
            <a:r>
              <a:rPr lang="zh-CN" altLang="en-US" sz="2200" kern="0" dirty="0" smtClean="0">
                <a:solidFill>
                  <a:srgbClr val="000000"/>
                </a:solidFill>
                <a:latin typeface="微软雅黑" panose="020B0503020204020204" pitchFamily="34" charset="-122"/>
                <a:ea typeface="微软雅黑" panose="020B0503020204020204" pitchFamily="34" charset="-122"/>
                <a:cs typeface="Verdana" panose="020B0604030504040204" pitchFamily="34" charset="0"/>
              </a:rPr>
              <a:t>算法    如果</a:t>
            </a:r>
            <a:r>
              <a:rPr lang="zh-CN" altLang="en-US" sz="2200" kern="0" dirty="0">
                <a:solidFill>
                  <a:srgbClr val="000000"/>
                </a:solidFill>
                <a:latin typeface="微软雅黑" panose="020B0503020204020204" pitchFamily="34" charset="-122"/>
                <a:ea typeface="微软雅黑" panose="020B0503020204020204" pitchFamily="34" charset="-122"/>
                <a:cs typeface="Verdana" panose="020B0604030504040204" pitchFamily="34" charset="0"/>
              </a:rPr>
              <a:t>在某些问题</a:t>
            </a:r>
            <a:r>
              <a:rPr lang="zh-CN" altLang="en-US" sz="2200" kern="0" dirty="0" smtClean="0">
                <a:solidFill>
                  <a:srgbClr val="000000"/>
                </a:solidFill>
                <a:latin typeface="微软雅黑" panose="020B0503020204020204" pitchFamily="34" charset="-122"/>
                <a:ea typeface="微软雅黑" panose="020B0503020204020204" pitchFamily="34" charset="-122"/>
                <a:cs typeface="Verdana" panose="020B0604030504040204" pitchFamily="34" charset="0"/>
              </a:rPr>
              <a:t>上</a:t>
            </a:r>
            <a:r>
              <a:rPr lang="zh-CN" altLang="en-US" sz="2200" kern="0" dirty="0">
                <a:solidFill>
                  <a:srgbClr val="000000"/>
                </a:solidFill>
                <a:latin typeface="微软雅黑" panose="020B0503020204020204" pitchFamily="34" charset="-122"/>
                <a:ea typeface="微软雅黑" panose="020B0503020204020204" pitchFamily="34" charset="-122"/>
                <a:cs typeface="Verdana" panose="020B0604030504040204" pitchFamily="34" charset="0"/>
              </a:rPr>
              <a:t>比</a:t>
            </a:r>
            <a:r>
              <a:rPr lang="zh-CN" altLang="en-US" sz="2200" kern="0" dirty="0" smtClean="0">
                <a:solidFill>
                  <a:srgbClr val="000000"/>
                </a:solidFill>
                <a:latin typeface="微软雅黑" panose="020B0503020204020204" pitchFamily="34" charset="-122"/>
                <a:ea typeface="微软雅黑" panose="020B0503020204020204" pitchFamily="34" charset="-122"/>
                <a:cs typeface="Verdana" panose="020B0604030504040204" pitchFamily="34" charset="0"/>
              </a:rPr>
              <a:t>另一个算法     好，必然</a:t>
            </a:r>
            <a:r>
              <a:rPr lang="zh-CN" altLang="en-US" sz="2200" kern="0" dirty="0">
                <a:solidFill>
                  <a:srgbClr val="000000"/>
                </a:solidFill>
                <a:latin typeface="微软雅黑" panose="020B0503020204020204" pitchFamily="34" charset="-122"/>
                <a:ea typeface="微软雅黑" panose="020B0503020204020204" pitchFamily="34" charset="-122"/>
                <a:cs typeface="Verdana" panose="020B0604030504040204" pitchFamily="34" charset="0"/>
              </a:rPr>
              <a:t>存在另一些问题</a:t>
            </a:r>
            <a:r>
              <a:rPr lang="zh-CN" altLang="en-US" sz="2200" kern="0" dirty="0" smtClean="0">
                <a:solidFill>
                  <a:srgbClr val="000000"/>
                </a:solidFill>
                <a:latin typeface="微软雅黑" panose="020B0503020204020204" pitchFamily="34" charset="-122"/>
                <a:ea typeface="微软雅黑" panose="020B0503020204020204" pitchFamily="34" charset="-122"/>
                <a:cs typeface="Verdana" panose="020B0604030504040204" pitchFamily="34" charset="0"/>
              </a:rPr>
              <a:t>，</a:t>
            </a:r>
            <a:r>
              <a:rPr lang="en-US" altLang="zh-CN" sz="2200" kern="0" dirty="0" smtClean="0">
                <a:solidFill>
                  <a:srgbClr val="000000"/>
                </a:solidFill>
                <a:latin typeface="微软雅黑" panose="020B0503020204020204" pitchFamily="34" charset="-122"/>
                <a:ea typeface="微软雅黑" panose="020B0503020204020204" pitchFamily="34" charset="-122"/>
                <a:cs typeface="Verdana" panose="020B0604030504040204" pitchFamily="34" charset="0"/>
              </a:rPr>
              <a:t> </a:t>
            </a:r>
            <a:r>
              <a:rPr lang="zh-CN" altLang="en-US" sz="2200" kern="0" dirty="0" smtClean="0">
                <a:solidFill>
                  <a:srgbClr val="000000"/>
                </a:solidFill>
                <a:latin typeface="微软雅黑" panose="020B0503020204020204" pitchFamily="34" charset="-122"/>
                <a:ea typeface="微软雅黑" panose="020B0503020204020204" pitchFamily="34" charset="-122"/>
                <a:cs typeface="Verdana" panose="020B0604030504040204" pitchFamily="34" charset="0"/>
              </a:rPr>
              <a:t>比   好</a:t>
            </a:r>
            <a:r>
              <a:rPr lang="en-US" altLang="zh-CN" sz="2200" kern="0" dirty="0" smtClean="0">
                <a:solidFill>
                  <a:srgbClr val="000000"/>
                </a:solidFill>
                <a:latin typeface="微软雅黑" panose="020B0503020204020204" pitchFamily="34" charset="-122"/>
                <a:ea typeface="微软雅黑" panose="020B0503020204020204" pitchFamily="34" charset="-122"/>
                <a:cs typeface="Verdana" panose="020B0604030504040204" pitchFamily="34" charset="0"/>
              </a:rPr>
              <a:t>,</a:t>
            </a:r>
            <a:r>
              <a:rPr lang="zh-CN" altLang="en-US" sz="2200" kern="0" dirty="0" smtClean="0">
                <a:solidFill>
                  <a:srgbClr val="000000"/>
                </a:solidFill>
                <a:latin typeface="微软雅黑" panose="020B0503020204020204" pitchFamily="34" charset="-122"/>
                <a:ea typeface="微软雅黑" panose="020B0503020204020204" pitchFamily="34" charset="-122"/>
                <a:cs typeface="Verdana" panose="020B0604030504040204" pitchFamily="34" charset="0"/>
              </a:rPr>
              <a:t>也即没有免费的午餐定理。</a:t>
            </a:r>
            <a:endParaRPr lang="zh-CN" altLang="en-US" sz="2200" kern="0" dirty="0">
              <a:solidFill>
                <a:srgbClr val="000000"/>
              </a:solidFill>
              <a:latin typeface="微软雅黑" panose="020B0503020204020204" pitchFamily="34" charset="-122"/>
              <a:ea typeface="微软雅黑" panose="020B0503020204020204" pitchFamily="34" charset="-122"/>
              <a:cs typeface="Verdana" panose="020B0604030504040204" pitchFamily="34" charset="0"/>
            </a:endParaRPr>
          </a:p>
        </p:txBody>
      </p:sp>
      <p:pic>
        <p:nvPicPr>
          <p:cNvPr id="13" name="Picture 27"/>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546170" y="1612855"/>
            <a:ext cx="223609" cy="2795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Picture 2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75431" y="1608610"/>
            <a:ext cx="220569" cy="2963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 name="Picture 27"/>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657791" y="1944491"/>
            <a:ext cx="223609" cy="2795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 name="Picture 2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9952" y="1926149"/>
            <a:ext cx="220569" cy="2963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3"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389630" y="2718395"/>
            <a:ext cx="262620" cy="2235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 name="内容占位符 2"/>
          <p:cNvSpPr txBox="1"/>
          <p:nvPr/>
        </p:nvSpPr>
        <p:spPr>
          <a:xfrm>
            <a:off x="476885" y="2588786"/>
            <a:ext cx="8616950" cy="3046260"/>
          </a:xfrm>
          <a:prstGeom prst="rect">
            <a:avLst/>
          </a:prstGeom>
        </p:spPr>
        <p:txBody>
          <a:bodyPr vert="horz" lIns="91440" tIns="46800" rIns="91440" bIns="45720" rtlCol="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0" fontAlgn="base">
              <a:spcBef>
                <a:spcPct val="20000"/>
              </a:spcBef>
              <a:spcAft>
                <a:spcPct val="0"/>
              </a:spcAft>
              <a:buClr>
                <a:srgbClr val="339933"/>
              </a:buClr>
              <a:buSzPct val="65000"/>
              <a:buNone/>
            </a:pPr>
            <a:r>
              <a:rPr lang="en-US" altLang="zh-CN" sz="2000" kern="0" dirty="0" smtClean="0">
                <a:solidFill>
                  <a:srgbClr val="000000"/>
                </a:solidFill>
                <a:latin typeface="微软雅黑" panose="020B0503020204020204" pitchFamily="34" charset="-122"/>
                <a:ea typeface="微软雅黑" panose="020B0503020204020204" pitchFamily="34" charset="-122"/>
                <a:cs typeface="Verdana" panose="020B0604030504040204" pitchFamily="34" charset="0"/>
              </a:rPr>
              <a:t> </a:t>
            </a:r>
            <a:r>
              <a:rPr lang="zh-CN" altLang="en-US" sz="2000" kern="0" dirty="0" smtClean="0">
                <a:solidFill>
                  <a:srgbClr val="000000"/>
                </a:solidFill>
                <a:latin typeface="微软雅黑" panose="020B0503020204020204" pitchFamily="34" charset="-122"/>
                <a:ea typeface="微软雅黑" panose="020B0503020204020204" pitchFamily="34" charset="-122"/>
                <a:cs typeface="Verdana" panose="020B0604030504040204" pitchFamily="34" charset="0"/>
              </a:rPr>
              <a:t>简单起见，假设样本空间   和假设空间   离散，令               代表算法</a:t>
            </a:r>
            <a:endParaRPr lang="en-US" altLang="zh-CN" sz="2000" kern="0" dirty="0" smtClean="0">
              <a:solidFill>
                <a:srgbClr val="000000"/>
              </a:solidFill>
              <a:latin typeface="微软雅黑" panose="020B0503020204020204" pitchFamily="34" charset="-122"/>
              <a:ea typeface="微软雅黑" panose="020B0503020204020204" pitchFamily="34" charset="-122"/>
              <a:cs typeface="Verdana" panose="020B0604030504040204" pitchFamily="34" charset="0"/>
            </a:endParaRPr>
          </a:p>
          <a:p>
            <a:pPr indent="0" fontAlgn="base">
              <a:spcBef>
                <a:spcPct val="20000"/>
              </a:spcBef>
              <a:spcAft>
                <a:spcPct val="0"/>
              </a:spcAft>
              <a:buClr>
                <a:srgbClr val="339933"/>
              </a:buClr>
              <a:buSzPct val="65000"/>
              <a:buNone/>
            </a:pPr>
            <a:r>
              <a:rPr lang="zh-CN" altLang="en-US" sz="2000" kern="0" dirty="0" smtClean="0">
                <a:solidFill>
                  <a:srgbClr val="000000"/>
                </a:solidFill>
                <a:latin typeface="微软雅黑" panose="020B0503020204020204" pitchFamily="34" charset="-122"/>
                <a:ea typeface="微软雅黑" panose="020B0503020204020204" pitchFamily="34" charset="-122"/>
                <a:cs typeface="Verdana" panose="020B0604030504040204" pitchFamily="34" charset="0"/>
              </a:rPr>
              <a:t> 基于训练数据</a:t>
            </a:r>
            <a:r>
              <a:rPr lang="en-US" altLang="zh-CN" sz="2000" kern="0" dirty="0" smtClean="0">
                <a:solidFill>
                  <a:srgbClr val="000000"/>
                </a:solidFill>
                <a:latin typeface="微软雅黑" panose="020B0503020204020204" pitchFamily="34" charset="-122"/>
                <a:ea typeface="微软雅黑" panose="020B0503020204020204" pitchFamily="34" charset="-122"/>
                <a:cs typeface="Verdana" panose="020B0604030504040204" pitchFamily="34" charset="0"/>
              </a:rPr>
              <a:t>X</a:t>
            </a:r>
            <a:r>
              <a:rPr lang="zh-CN" altLang="en-US" sz="2000" kern="0" dirty="0" smtClean="0">
                <a:solidFill>
                  <a:srgbClr val="000000"/>
                </a:solidFill>
                <a:latin typeface="微软雅黑" panose="020B0503020204020204" pitchFamily="34" charset="-122"/>
                <a:ea typeface="微软雅黑" panose="020B0503020204020204" pitchFamily="34" charset="-122"/>
                <a:cs typeface="Verdana" panose="020B0604030504040204" pitchFamily="34" charset="0"/>
              </a:rPr>
              <a:t>产生假设</a:t>
            </a:r>
            <a:r>
              <a:rPr lang="en-US" altLang="zh-CN" sz="2000" kern="0" dirty="0" smtClean="0">
                <a:solidFill>
                  <a:srgbClr val="000000"/>
                </a:solidFill>
                <a:latin typeface="微软雅黑" panose="020B0503020204020204" pitchFamily="34" charset="-122"/>
                <a:ea typeface="微软雅黑" panose="020B0503020204020204" pitchFamily="34" charset="-122"/>
                <a:cs typeface="Verdana" panose="020B0604030504040204" pitchFamily="34" charset="0"/>
              </a:rPr>
              <a:t>h</a:t>
            </a:r>
            <a:r>
              <a:rPr lang="zh-CN" altLang="en-US" sz="2000" kern="0" dirty="0" smtClean="0">
                <a:solidFill>
                  <a:srgbClr val="000000"/>
                </a:solidFill>
                <a:latin typeface="微软雅黑" panose="020B0503020204020204" pitchFamily="34" charset="-122"/>
                <a:ea typeface="微软雅黑" panose="020B0503020204020204" pitchFamily="34" charset="-122"/>
                <a:cs typeface="Verdana" panose="020B0604030504040204" pitchFamily="34" charset="0"/>
              </a:rPr>
              <a:t>的概率，在令</a:t>
            </a:r>
            <a:r>
              <a:rPr lang="en-US" altLang="zh-CN" sz="2000" i="1" kern="0" dirty="0" smtClean="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f </a:t>
            </a:r>
            <a:r>
              <a:rPr lang="zh-CN" altLang="en-US" sz="2000" kern="0" dirty="0" smtClean="0">
                <a:solidFill>
                  <a:srgbClr val="000000"/>
                </a:solidFill>
                <a:latin typeface="微软雅黑" panose="020B0503020204020204" pitchFamily="34" charset="-122"/>
                <a:ea typeface="微软雅黑" panose="020B0503020204020204" pitchFamily="34" charset="-122"/>
                <a:cs typeface="Verdana" panose="020B0604030504040204" pitchFamily="34" charset="0"/>
              </a:rPr>
              <a:t>代表要学的目标函数，  在训练</a:t>
            </a:r>
            <a:endParaRPr lang="en-US" altLang="zh-CN" sz="2000" kern="0" dirty="0" smtClean="0">
              <a:solidFill>
                <a:srgbClr val="000000"/>
              </a:solidFill>
              <a:latin typeface="微软雅黑" panose="020B0503020204020204" pitchFamily="34" charset="-122"/>
              <a:ea typeface="微软雅黑" panose="020B0503020204020204" pitchFamily="34" charset="-122"/>
              <a:cs typeface="Verdana" panose="020B0604030504040204" pitchFamily="34" charset="0"/>
            </a:endParaRPr>
          </a:p>
          <a:p>
            <a:pPr indent="0" fontAlgn="base">
              <a:spcBef>
                <a:spcPct val="20000"/>
              </a:spcBef>
              <a:spcAft>
                <a:spcPct val="0"/>
              </a:spcAft>
              <a:buClr>
                <a:srgbClr val="339933"/>
              </a:buClr>
              <a:buSzPct val="65000"/>
              <a:buNone/>
            </a:pPr>
            <a:r>
              <a:rPr lang="zh-CN" altLang="en-US" sz="2000" kern="0" dirty="0" smtClean="0">
                <a:solidFill>
                  <a:srgbClr val="000000"/>
                </a:solidFill>
                <a:latin typeface="微软雅黑" panose="020B0503020204020204" pitchFamily="34" charset="-122"/>
                <a:ea typeface="微软雅黑" panose="020B0503020204020204" pitchFamily="34" charset="-122"/>
                <a:cs typeface="Verdana" panose="020B0604030504040204" pitchFamily="34" charset="0"/>
              </a:rPr>
              <a:t> 集之外所有样本上的总误差为</a:t>
            </a:r>
            <a:endParaRPr lang="en-US" altLang="zh-CN" sz="2000" kern="0" dirty="0" smtClean="0">
              <a:solidFill>
                <a:srgbClr val="000000"/>
              </a:solidFill>
              <a:latin typeface="微软雅黑" panose="020B0503020204020204" pitchFamily="34" charset="-122"/>
              <a:ea typeface="微软雅黑" panose="020B0503020204020204" pitchFamily="34" charset="-122"/>
              <a:cs typeface="Verdana" panose="020B0604030504040204" pitchFamily="34" charset="0"/>
            </a:endParaRPr>
          </a:p>
          <a:p>
            <a:pPr fontAlgn="base">
              <a:spcBef>
                <a:spcPct val="20000"/>
              </a:spcBef>
              <a:spcAft>
                <a:spcPct val="0"/>
              </a:spcAft>
              <a:buClr>
                <a:srgbClr val="339933"/>
              </a:buClr>
              <a:buSzPct val="65000"/>
            </a:pPr>
            <a:endParaRPr lang="en-US" altLang="zh-CN" sz="2000" kern="0" dirty="0">
              <a:solidFill>
                <a:srgbClr val="000000"/>
              </a:solidFill>
              <a:latin typeface="微软雅黑" panose="020B0503020204020204" pitchFamily="34" charset="-122"/>
              <a:ea typeface="微软雅黑" panose="020B0503020204020204" pitchFamily="34" charset="-122"/>
              <a:cs typeface="Verdana" panose="020B0604030504040204" pitchFamily="34" charset="0"/>
            </a:endParaRPr>
          </a:p>
          <a:p>
            <a:pPr fontAlgn="base">
              <a:spcBef>
                <a:spcPct val="20000"/>
              </a:spcBef>
              <a:spcAft>
                <a:spcPct val="0"/>
              </a:spcAft>
              <a:buClr>
                <a:srgbClr val="339933"/>
              </a:buClr>
              <a:buSzPct val="65000"/>
            </a:pPr>
            <a:endParaRPr lang="en-US" altLang="zh-CN" sz="2000" kern="0" dirty="0" smtClean="0">
              <a:solidFill>
                <a:srgbClr val="000000"/>
              </a:solidFill>
              <a:latin typeface="微软雅黑" panose="020B0503020204020204" pitchFamily="34" charset="-122"/>
              <a:ea typeface="微软雅黑" panose="020B0503020204020204" pitchFamily="34" charset="-122"/>
              <a:cs typeface="Verdana" panose="020B0604030504040204" pitchFamily="34" charset="0"/>
            </a:endParaRPr>
          </a:p>
          <a:p>
            <a:pPr fontAlgn="base">
              <a:spcBef>
                <a:spcPct val="20000"/>
              </a:spcBef>
              <a:spcAft>
                <a:spcPct val="0"/>
              </a:spcAft>
              <a:buClr>
                <a:srgbClr val="339933"/>
              </a:buClr>
              <a:buSzPct val="65000"/>
            </a:pPr>
            <a:endParaRPr lang="en-US" altLang="zh-CN" sz="2000" kern="0" dirty="0">
              <a:solidFill>
                <a:srgbClr val="000000"/>
              </a:solidFill>
              <a:latin typeface="微软雅黑" panose="020B0503020204020204" pitchFamily="34" charset="-122"/>
              <a:ea typeface="微软雅黑" panose="020B0503020204020204" pitchFamily="34" charset="-122"/>
              <a:cs typeface="Verdana" panose="020B0604030504040204" pitchFamily="34" charset="0"/>
            </a:endParaRPr>
          </a:p>
          <a:p>
            <a:pPr indent="0" fontAlgn="base">
              <a:spcBef>
                <a:spcPct val="20000"/>
              </a:spcBef>
              <a:spcAft>
                <a:spcPct val="0"/>
              </a:spcAft>
              <a:buClr>
                <a:srgbClr val="339933"/>
              </a:buClr>
              <a:buSzPct val="65000"/>
              <a:buNone/>
            </a:pPr>
            <a:r>
              <a:rPr lang="en-US" altLang="zh-CN" sz="2000" kern="0" dirty="0" smtClean="0">
                <a:solidFill>
                  <a:srgbClr val="000000"/>
                </a:solidFill>
                <a:latin typeface="微软雅黑" panose="020B0503020204020204" pitchFamily="34" charset="-122"/>
                <a:ea typeface="微软雅黑" panose="020B0503020204020204" pitchFamily="34" charset="-122"/>
                <a:cs typeface="Verdana" panose="020B0604030504040204" pitchFamily="34" charset="0"/>
              </a:rPr>
              <a:t>                </a:t>
            </a:r>
            <a:r>
              <a:rPr lang="zh-CN" altLang="en-US" sz="2000" kern="0" dirty="0" smtClean="0">
                <a:solidFill>
                  <a:srgbClr val="000000"/>
                </a:solidFill>
                <a:latin typeface="微软雅黑" panose="020B0503020204020204" pitchFamily="34" charset="-122"/>
                <a:ea typeface="微软雅黑" panose="020B0503020204020204" pitchFamily="34" charset="-122"/>
                <a:cs typeface="Verdana" panose="020B0604030504040204" pitchFamily="34" charset="0"/>
              </a:rPr>
              <a:t>为指示函数，若  为真取值</a:t>
            </a:r>
            <a:r>
              <a:rPr lang="en-US" altLang="zh-CN" sz="2000" kern="0" dirty="0" smtClean="0">
                <a:solidFill>
                  <a:srgbClr val="000000"/>
                </a:solidFill>
                <a:latin typeface="微软雅黑" panose="020B0503020204020204" pitchFamily="34" charset="-122"/>
                <a:ea typeface="微软雅黑" panose="020B0503020204020204" pitchFamily="34" charset="-122"/>
                <a:cs typeface="Verdana" panose="020B0604030504040204" pitchFamily="34" charset="0"/>
              </a:rPr>
              <a:t>1</a:t>
            </a:r>
            <a:r>
              <a:rPr lang="zh-CN" altLang="en-US" sz="2000" kern="0" dirty="0" smtClean="0">
                <a:solidFill>
                  <a:srgbClr val="000000"/>
                </a:solidFill>
                <a:latin typeface="微软雅黑" panose="020B0503020204020204" pitchFamily="34" charset="-122"/>
                <a:ea typeface="微软雅黑" panose="020B0503020204020204" pitchFamily="34" charset="-122"/>
                <a:cs typeface="Verdana" panose="020B0604030504040204" pitchFamily="34" charset="0"/>
              </a:rPr>
              <a:t>，否则取值</a:t>
            </a:r>
            <a:r>
              <a:rPr lang="en-US" altLang="zh-CN" sz="2000" kern="0" dirty="0" smtClean="0">
                <a:solidFill>
                  <a:srgbClr val="000000"/>
                </a:solidFill>
                <a:latin typeface="微软雅黑" panose="020B0503020204020204" pitchFamily="34" charset="-122"/>
                <a:ea typeface="微软雅黑" panose="020B0503020204020204" pitchFamily="34" charset="-122"/>
                <a:cs typeface="Verdana" panose="020B0604030504040204" pitchFamily="34" charset="0"/>
              </a:rPr>
              <a:t>0</a:t>
            </a:r>
            <a:endParaRPr lang="zh-CN" altLang="en-US" sz="2000" kern="0" dirty="0">
              <a:solidFill>
                <a:srgbClr val="000000"/>
              </a:solidFill>
              <a:latin typeface="微软雅黑" panose="020B0503020204020204" pitchFamily="34" charset="-122"/>
              <a:ea typeface="微软雅黑" panose="020B0503020204020204" pitchFamily="34" charset="-122"/>
              <a:cs typeface="Verdana" panose="020B0604030504040204" pitchFamily="34" charset="0"/>
            </a:endParaRPr>
          </a:p>
        </p:txBody>
      </p:sp>
      <p:pic>
        <p:nvPicPr>
          <p:cNvPr id="5127"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9200" y="3813567"/>
            <a:ext cx="6897221" cy="5955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8" name="Picture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19200" y="4784650"/>
            <a:ext cx="446421" cy="3426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9" name="Picture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11550" y="4955951"/>
            <a:ext cx="133350" cy="133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 name="Picture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95478" y="2714311"/>
            <a:ext cx="228600" cy="204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 name="Picture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180690" y="2667000"/>
            <a:ext cx="1058310" cy="2467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 name="Picture 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323257" y="2701575"/>
            <a:ext cx="264137" cy="2175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 name="Picture 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578037" y="3093964"/>
            <a:ext cx="264137" cy="2175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NoFreeLunch</a:t>
            </a:r>
            <a:endParaRPr lang="zh-CN" altLang="en-US" dirty="0"/>
          </a:p>
        </p:txBody>
      </p:sp>
      <p:pic>
        <p:nvPicPr>
          <p:cNvPr id="5122"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56023" y="2134244"/>
            <a:ext cx="5515307" cy="26819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 name="Rectangle 3"/>
          <p:cNvSpPr txBox="1">
            <a:spLocks noChangeArrowheads="1"/>
          </p:cNvSpPr>
          <p:nvPr/>
        </p:nvSpPr>
        <p:spPr bwMode="auto">
          <a:xfrm>
            <a:off x="707548" y="1311965"/>
            <a:ext cx="7382904" cy="1282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a:solidFill>
                  <a:schemeClr val="tx1"/>
                </a:solidFill>
                <a:latin typeface="+mn-lt"/>
                <a:ea typeface="+mn-ea"/>
                <a:cs typeface="+mn-cs"/>
              </a:defRPr>
            </a:lvl1pPr>
            <a:lvl2pPr marL="669925" indent="-325755" algn="l" rtl="0" fontAlgn="base">
              <a:spcBef>
                <a:spcPct val="20000"/>
              </a:spcBef>
              <a:spcAft>
                <a:spcPct val="0"/>
              </a:spcAft>
              <a:buClr>
                <a:schemeClr val="accent2"/>
              </a:buClr>
              <a:buSzPct val="60000"/>
              <a:buFont typeface="Wingdings" panose="05000000000000000000" pitchFamily="2" charset="2"/>
              <a:buChar char="q"/>
              <a:defRPr sz="2600">
                <a:solidFill>
                  <a:schemeClr val="tx1"/>
                </a:solidFill>
                <a:latin typeface="+mn-lt"/>
                <a:ea typeface="+mn-ea"/>
              </a:defRPr>
            </a:lvl2pPr>
            <a:lvl3pPr marL="1022350" indent="-351155" algn="l" rtl="0" fontAlgn="base">
              <a:spcBef>
                <a:spcPct val="20000"/>
              </a:spcBef>
              <a:spcAft>
                <a:spcPct val="0"/>
              </a:spcAft>
              <a:buClr>
                <a:schemeClr val="accent1"/>
              </a:buClr>
              <a:buSzPct val="65000"/>
              <a:buFont typeface="Wingdings" panose="05000000000000000000" pitchFamily="2" charset="2"/>
              <a:buChar char="n"/>
              <a:defRPr sz="2200">
                <a:solidFill>
                  <a:schemeClr val="tx1"/>
                </a:solidFill>
                <a:latin typeface="+mn-lt"/>
                <a:ea typeface="+mn-ea"/>
              </a:defRPr>
            </a:lvl3pPr>
            <a:lvl4pPr marL="1339850" indent="-316230" algn="l" rtl="0" fontAlgn="base">
              <a:spcBef>
                <a:spcPct val="20000"/>
              </a:spcBef>
              <a:spcAft>
                <a:spcPct val="0"/>
              </a:spcAft>
              <a:buClr>
                <a:schemeClr val="accent2"/>
              </a:buClr>
              <a:buSzPct val="70000"/>
              <a:buFont typeface="Wingdings" panose="05000000000000000000" pitchFamily="2" charset="2"/>
              <a:buChar char="q"/>
              <a:defRPr sz="2000">
                <a:solidFill>
                  <a:schemeClr val="tx1"/>
                </a:solidFill>
                <a:latin typeface="+mn-lt"/>
                <a:ea typeface="+mn-ea"/>
              </a:defRPr>
            </a:lvl4pPr>
            <a:lvl5pPr marL="1681480" indent="-339725"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vl6pPr marL="2138680" indent="-339725"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6pPr>
            <a:lvl7pPr marL="2595880" indent="-339725"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7pPr>
            <a:lvl8pPr marL="3053080" indent="-339725"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8pPr>
            <a:lvl9pPr marL="3510280" indent="-339725"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9pPr>
          </a:lstStyle>
          <a:p>
            <a:pPr marL="0" indent="0">
              <a:buClr>
                <a:srgbClr val="339933"/>
              </a:buClr>
              <a:buFont typeface="Wingdings" panose="05000000000000000000" pitchFamily="2" charset="2"/>
              <a:buNone/>
            </a:pPr>
            <a:r>
              <a:rPr lang="zh-CN" altLang="en-US" sz="2000" kern="0" dirty="0" smtClean="0">
                <a:solidFill>
                  <a:srgbClr val="000000"/>
                </a:solidFill>
                <a:latin typeface="微软雅黑" panose="020B0503020204020204" pitchFamily="34" charset="-122"/>
                <a:ea typeface="微软雅黑" panose="020B0503020204020204" pitchFamily="34" charset="-122"/>
                <a:cs typeface="Verdana" panose="020B0604030504040204" pitchFamily="34" charset="0"/>
              </a:rPr>
              <a:t>考虑二分类问题，目标函数可以为任何函数         ，函数空间为        ，对所有可能</a:t>
            </a:r>
            <a:r>
              <a:rPr lang="en-US" altLang="zh-CN" sz="2000" kern="0" dirty="0" smtClean="0">
                <a:solidFill>
                  <a:srgbClr val="000000"/>
                </a:solidFill>
                <a:latin typeface="微软雅黑" panose="020B0503020204020204" pitchFamily="34" charset="-122"/>
                <a:ea typeface="微软雅黑" panose="020B0503020204020204" pitchFamily="34" charset="-122"/>
                <a:cs typeface="Verdana" panose="020B0604030504040204" pitchFamily="34" charset="0"/>
              </a:rPr>
              <a:t>f</a:t>
            </a:r>
            <a:r>
              <a:rPr lang="zh-CN" altLang="en-US" sz="2000" kern="0" dirty="0" smtClean="0">
                <a:solidFill>
                  <a:srgbClr val="000000"/>
                </a:solidFill>
                <a:latin typeface="微软雅黑" panose="020B0503020204020204" pitchFamily="34" charset="-122"/>
                <a:ea typeface="微软雅黑" panose="020B0503020204020204" pitchFamily="34" charset="-122"/>
                <a:cs typeface="Verdana" panose="020B0604030504040204" pitchFamily="34" charset="0"/>
              </a:rPr>
              <a:t>按均匀分布对误差求和</a:t>
            </a:r>
            <a:r>
              <a:rPr lang="en-US" altLang="zh-CN" sz="2000" kern="0" dirty="0" smtClean="0">
                <a:solidFill>
                  <a:srgbClr val="000000"/>
                </a:solidFill>
                <a:latin typeface="微软雅黑" panose="020B0503020204020204" pitchFamily="34" charset="-122"/>
                <a:ea typeface="微软雅黑" panose="020B0503020204020204" pitchFamily="34" charset="-122"/>
                <a:cs typeface="Verdana" panose="020B0604030504040204" pitchFamily="34" charset="0"/>
              </a:rPr>
              <a:t>,</a:t>
            </a:r>
            <a:r>
              <a:rPr lang="zh-CN" altLang="en-US" sz="2000" kern="0" dirty="0" smtClean="0">
                <a:solidFill>
                  <a:srgbClr val="000000"/>
                </a:solidFill>
                <a:latin typeface="微软雅黑" panose="020B0503020204020204" pitchFamily="34" charset="-122"/>
                <a:ea typeface="微软雅黑" panose="020B0503020204020204" pitchFamily="34" charset="-122"/>
                <a:cs typeface="Verdana" panose="020B0604030504040204" pitchFamily="34" charset="0"/>
              </a:rPr>
              <a:t>有：</a:t>
            </a:r>
            <a:endParaRPr lang="en-US" altLang="zh-CN" sz="2000" kern="0" dirty="0" smtClean="0">
              <a:solidFill>
                <a:srgbClr val="000000"/>
              </a:solidFill>
              <a:latin typeface="微软雅黑" panose="020B0503020204020204" pitchFamily="34" charset="-122"/>
              <a:ea typeface="微软雅黑" panose="020B0503020204020204" pitchFamily="34" charset="-122"/>
              <a:cs typeface="Verdana" panose="020B0604030504040204" pitchFamily="34" charset="0"/>
            </a:endParaRPr>
          </a:p>
        </p:txBody>
      </p:sp>
      <p:sp>
        <p:nvSpPr>
          <p:cNvPr id="19" name="Rectangle 3"/>
          <p:cNvSpPr txBox="1">
            <a:spLocks noChangeArrowheads="1"/>
          </p:cNvSpPr>
          <p:nvPr/>
        </p:nvSpPr>
        <p:spPr bwMode="auto">
          <a:xfrm>
            <a:off x="4632031" y="4337341"/>
            <a:ext cx="2812376" cy="39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a:solidFill>
                  <a:schemeClr val="tx1"/>
                </a:solidFill>
                <a:latin typeface="+mn-lt"/>
                <a:ea typeface="+mn-ea"/>
                <a:cs typeface="+mn-cs"/>
              </a:defRPr>
            </a:lvl1pPr>
            <a:lvl2pPr marL="669925" indent="-325755" algn="l" rtl="0" fontAlgn="base">
              <a:spcBef>
                <a:spcPct val="20000"/>
              </a:spcBef>
              <a:spcAft>
                <a:spcPct val="0"/>
              </a:spcAft>
              <a:buClr>
                <a:schemeClr val="accent2"/>
              </a:buClr>
              <a:buSzPct val="60000"/>
              <a:buFont typeface="Wingdings" panose="05000000000000000000" pitchFamily="2" charset="2"/>
              <a:buChar char="q"/>
              <a:defRPr sz="2600">
                <a:solidFill>
                  <a:schemeClr val="tx1"/>
                </a:solidFill>
                <a:latin typeface="+mn-lt"/>
                <a:ea typeface="+mn-ea"/>
              </a:defRPr>
            </a:lvl2pPr>
            <a:lvl3pPr marL="1022350" indent="-351155" algn="l" rtl="0" fontAlgn="base">
              <a:spcBef>
                <a:spcPct val="20000"/>
              </a:spcBef>
              <a:spcAft>
                <a:spcPct val="0"/>
              </a:spcAft>
              <a:buClr>
                <a:schemeClr val="accent1"/>
              </a:buClr>
              <a:buSzPct val="65000"/>
              <a:buFont typeface="Wingdings" panose="05000000000000000000" pitchFamily="2" charset="2"/>
              <a:buChar char="n"/>
              <a:defRPr sz="2200">
                <a:solidFill>
                  <a:schemeClr val="tx1"/>
                </a:solidFill>
                <a:latin typeface="+mn-lt"/>
                <a:ea typeface="+mn-ea"/>
              </a:defRPr>
            </a:lvl3pPr>
            <a:lvl4pPr marL="1339850" indent="-316230" algn="l" rtl="0" fontAlgn="base">
              <a:spcBef>
                <a:spcPct val="20000"/>
              </a:spcBef>
              <a:spcAft>
                <a:spcPct val="0"/>
              </a:spcAft>
              <a:buClr>
                <a:schemeClr val="accent2"/>
              </a:buClr>
              <a:buSzPct val="70000"/>
              <a:buFont typeface="Wingdings" panose="05000000000000000000" pitchFamily="2" charset="2"/>
              <a:buChar char="q"/>
              <a:defRPr sz="2000">
                <a:solidFill>
                  <a:schemeClr val="tx1"/>
                </a:solidFill>
                <a:latin typeface="+mn-lt"/>
                <a:ea typeface="+mn-ea"/>
              </a:defRPr>
            </a:lvl4pPr>
            <a:lvl5pPr marL="1681480" indent="-339725"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vl6pPr marL="2138680" indent="-339725"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6pPr>
            <a:lvl7pPr marL="2595880" indent="-339725"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7pPr>
            <a:lvl8pPr marL="3053080" indent="-339725"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8pPr>
            <a:lvl9pPr marL="3510280" indent="-339725"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9pPr>
          </a:lstStyle>
          <a:p>
            <a:pPr marL="0" indent="0">
              <a:buClr>
                <a:srgbClr val="339933"/>
              </a:buClr>
              <a:buFont typeface="Wingdings" panose="05000000000000000000" pitchFamily="2" charset="2"/>
              <a:buNone/>
            </a:pPr>
            <a:r>
              <a:rPr lang="zh-CN" altLang="en-US" sz="1800" b="1" kern="0" dirty="0" smtClean="0">
                <a:solidFill>
                  <a:srgbClr val="FF0000"/>
                </a:solidFill>
                <a:latin typeface="微软雅黑" panose="020B0503020204020204" pitchFamily="34" charset="-122"/>
                <a:ea typeface="微软雅黑" panose="020B0503020204020204" pitchFamily="34" charset="-122"/>
                <a:cs typeface="Verdana" panose="020B0604030504040204" pitchFamily="34" charset="0"/>
              </a:rPr>
              <a:t>总误差与学习算法无关！</a:t>
            </a:r>
            <a:endParaRPr lang="en-US" altLang="zh-CN" sz="1800" b="1" kern="0" dirty="0" smtClean="0">
              <a:solidFill>
                <a:srgbClr val="FF0000"/>
              </a:solidFill>
              <a:latin typeface="微软雅黑" panose="020B0503020204020204" pitchFamily="34" charset="-122"/>
              <a:ea typeface="微软雅黑" panose="020B0503020204020204" pitchFamily="34" charset="-122"/>
              <a:cs typeface="Verdana" panose="020B0604030504040204" pitchFamily="34" charset="0"/>
            </a:endParaRPr>
          </a:p>
        </p:txBody>
      </p:sp>
      <p:pic>
        <p:nvPicPr>
          <p:cNvPr id="614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60793" y="1429165"/>
            <a:ext cx="1038182" cy="2283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35782" y="1650141"/>
            <a:ext cx="832252" cy="3029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Rectangle 3"/>
          <p:cNvSpPr txBox="1">
            <a:spLocks noChangeArrowheads="1"/>
          </p:cNvSpPr>
          <p:nvPr/>
        </p:nvSpPr>
        <p:spPr bwMode="auto">
          <a:xfrm>
            <a:off x="1751908" y="5027707"/>
            <a:ext cx="5810682" cy="7660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a:solidFill>
                  <a:schemeClr val="tx1"/>
                </a:solidFill>
                <a:latin typeface="+mn-lt"/>
                <a:ea typeface="+mn-ea"/>
                <a:cs typeface="+mn-cs"/>
              </a:defRPr>
            </a:lvl1pPr>
            <a:lvl2pPr marL="669925" indent="-325755" algn="l" rtl="0" fontAlgn="base">
              <a:spcBef>
                <a:spcPct val="20000"/>
              </a:spcBef>
              <a:spcAft>
                <a:spcPct val="0"/>
              </a:spcAft>
              <a:buClr>
                <a:schemeClr val="accent2"/>
              </a:buClr>
              <a:buSzPct val="60000"/>
              <a:buFont typeface="Wingdings" panose="05000000000000000000" pitchFamily="2" charset="2"/>
              <a:buChar char="q"/>
              <a:defRPr sz="2600">
                <a:solidFill>
                  <a:schemeClr val="tx1"/>
                </a:solidFill>
                <a:latin typeface="+mn-lt"/>
                <a:ea typeface="+mn-ea"/>
              </a:defRPr>
            </a:lvl2pPr>
            <a:lvl3pPr marL="1022350" indent="-351155" algn="l" rtl="0" fontAlgn="base">
              <a:spcBef>
                <a:spcPct val="20000"/>
              </a:spcBef>
              <a:spcAft>
                <a:spcPct val="0"/>
              </a:spcAft>
              <a:buClr>
                <a:schemeClr val="accent1"/>
              </a:buClr>
              <a:buSzPct val="65000"/>
              <a:buFont typeface="Wingdings" panose="05000000000000000000" pitchFamily="2" charset="2"/>
              <a:buChar char="n"/>
              <a:defRPr sz="2200">
                <a:solidFill>
                  <a:schemeClr val="tx1"/>
                </a:solidFill>
                <a:latin typeface="+mn-lt"/>
                <a:ea typeface="+mn-ea"/>
              </a:defRPr>
            </a:lvl3pPr>
            <a:lvl4pPr marL="1339850" indent="-316230" algn="l" rtl="0" fontAlgn="base">
              <a:spcBef>
                <a:spcPct val="20000"/>
              </a:spcBef>
              <a:spcAft>
                <a:spcPct val="0"/>
              </a:spcAft>
              <a:buClr>
                <a:schemeClr val="accent2"/>
              </a:buClr>
              <a:buSzPct val="70000"/>
              <a:buFont typeface="Wingdings" panose="05000000000000000000" pitchFamily="2" charset="2"/>
              <a:buChar char="q"/>
              <a:defRPr sz="2000">
                <a:solidFill>
                  <a:schemeClr val="tx1"/>
                </a:solidFill>
                <a:latin typeface="+mn-lt"/>
                <a:ea typeface="+mn-ea"/>
              </a:defRPr>
            </a:lvl4pPr>
            <a:lvl5pPr marL="1681480" indent="-339725"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vl6pPr marL="2138680" indent="-339725"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6pPr>
            <a:lvl7pPr marL="2595880" indent="-339725"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7pPr>
            <a:lvl8pPr marL="3053080" indent="-339725"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8pPr>
            <a:lvl9pPr marL="3510280" indent="-339725"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9pPr>
          </a:lstStyle>
          <a:p>
            <a:pPr marL="0" indent="0">
              <a:buClr>
                <a:srgbClr val="339933"/>
              </a:buClr>
              <a:buFont typeface="Wingdings" panose="05000000000000000000" pitchFamily="2" charset="2"/>
              <a:buNone/>
            </a:pPr>
            <a:r>
              <a:rPr lang="zh-CN" altLang="en-US" sz="1800" kern="0" dirty="0" smtClean="0">
                <a:latin typeface="微软雅黑" panose="020B0503020204020204" pitchFamily="34" charset="-122"/>
                <a:ea typeface="微软雅黑" panose="020B0503020204020204" pitchFamily="34" charset="-122"/>
                <a:cs typeface="Verdana" panose="020B0604030504040204" pitchFamily="34" charset="0"/>
              </a:rPr>
              <a:t>实际问题中，并非所有问题出现的可能性</a:t>
            </a:r>
            <a:r>
              <a:rPr lang="zh-CN" altLang="en-US" sz="1800" kern="0" dirty="0">
                <a:latin typeface="微软雅黑" panose="020B0503020204020204" pitchFamily="34" charset="-122"/>
                <a:ea typeface="微软雅黑" panose="020B0503020204020204" pitchFamily="34" charset="-122"/>
                <a:cs typeface="Verdana" panose="020B0604030504040204" pitchFamily="34" charset="0"/>
              </a:rPr>
              <a:t>都</a:t>
            </a:r>
            <a:r>
              <a:rPr lang="zh-CN" altLang="en-US" sz="1800" kern="0" dirty="0" smtClean="0">
                <a:latin typeface="微软雅黑" panose="020B0503020204020204" pitchFamily="34" charset="-122"/>
                <a:ea typeface="微软雅黑" panose="020B0503020204020204" pitchFamily="34" charset="-122"/>
                <a:cs typeface="Verdana" panose="020B0604030504040204" pitchFamily="34" charset="0"/>
              </a:rPr>
              <a:t>相同</a:t>
            </a:r>
            <a:endParaRPr lang="en-US" altLang="zh-CN" sz="1800" kern="0" dirty="0" smtClean="0">
              <a:latin typeface="微软雅黑" panose="020B0503020204020204" pitchFamily="34" charset="-122"/>
              <a:ea typeface="微软雅黑" panose="020B0503020204020204" pitchFamily="34" charset="-122"/>
              <a:cs typeface="Verdana" panose="020B0604030504040204" pitchFamily="34" charset="0"/>
            </a:endParaRPr>
          </a:p>
          <a:p>
            <a:pPr marL="0" indent="0">
              <a:buClr>
                <a:srgbClr val="339933"/>
              </a:buClr>
              <a:buFont typeface="Wingdings" panose="05000000000000000000" pitchFamily="2" charset="2"/>
              <a:buNone/>
            </a:pPr>
            <a:r>
              <a:rPr lang="zh-CN" altLang="en-US" sz="1800" kern="0" dirty="0" smtClean="0">
                <a:latin typeface="微软雅黑" panose="020B0503020204020204" pitchFamily="34" charset="-122"/>
                <a:ea typeface="微软雅黑" panose="020B0503020204020204" pitchFamily="34" charset="-122"/>
                <a:cs typeface="Verdana" panose="020B0604030504040204" pitchFamily="34" charset="0"/>
              </a:rPr>
              <a:t>脱离具体问题，空谈“什么学习算法更好”毫无意义</a:t>
            </a:r>
            <a:endParaRPr lang="en-US" altLang="zh-CN" sz="1800" kern="0" dirty="0" smtClean="0">
              <a:latin typeface="微软雅黑" panose="020B0503020204020204" pitchFamily="34" charset="-122"/>
              <a:ea typeface="微软雅黑" panose="020B0503020204020204" pitchFamily="34" charset="-122"/>
              <a:cs typeface="Verdana" panose="020B060403050404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122"/>
                                        </p:tgtEl>
                                        <p:attrNameLst>
                                          <p:attrName>style.visibility</p:attrName>
                                        </p:attrNameLst>
                                      </p:cBhvr>
                                      <p:to>
                                        <p:strVal val="visible"/>
                                      </p:to>
                                    </p:set>
                                    <p:animEffect transition="in" filter="fade">
                                      <p:cBhvr>
                                        <p:cTn id="7" dur="1000"/>
                                        <p:tgtEl>
                                          <p:spTgt spid="5122"/>
                                        </p:tgtEl>
                                      </p:cBhvr>
                                    </p:animEffect>
                                    <p:anim calcmode="lin" valueType="num">
                                      <p:cBhvr>
                                        <p:cTn id="8" dur="1000" fill="hold"/>
                                        <p:tgtEl>
                                          <p:spTgt spid="5122"/>
                                        </p:tgtEl>
                                        <p:attrNameLst>
                                          <p:attrName>ppt_x</p:attrName>
                                        </p:attrNameLst>
                                      </p:cBhvr>
                                      <p:tavLst>
                                        <p:tav tm="0">
                                          <p:val>
                                            <p:strVal val="#ppt_x"/>
                                          </p:val>
                                        </p:tav>
                                        <p:tav tm="100000">
                                          <p:val>
                                            <p:strVal val="#ppt_x"/>
                                          </p:val>
                                        </p:tav>
                                      </p:tavLst>
                                    </p:anim>
                                    <p:anim calcmode="lin" valueType="num">
                                      <p:cBhvr>
                                        <p:cTn id="9" dur="1000" fill="hold"/>
                                        <p:tgtEl>
                                          <p:spTgt spid="512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9"/>
                                        </p:tgtEl>
                                        <p:attrNameLst>
                                          <p:attrName>style.visibility</p:attrName>
                                        </p:attrNameLst>
                                      </p:cBhvr>
                                      <p:to>
                                        <p:strVal val="visible"/>
                                      </p:to>
                                    </p:set>
                                    <p:animEffect transition="in" filter="fade">
                                      <p:cBhvr>
                                        <p:cTn id="14" dur="1000"/>
                                        <p:tgtEl>
                                          <p:spTgt spid="19"/>
                                        </p:tgtEl>
                                      </p:cBhvr>
                                    </p:animEffect>
                                    <p:anim calcmode="lin" valueType="num">
                                      <p:cBhvr>
                                        <p:cTn id="15" dur="1000" fill="hold"/>
                                        <p:tgtEl>
                                          <p:spTgt spid="19"/>
                                        </p:tgtEl>
                                        <p:attrNameLst>
                                          <p:attrName>ppt_x</p:attrName>
                                        </p:attrNameLst>
                                      </p:cBhvr>
                                      <p:tavLst>
                                        <p:tav tm="0">
                                          <p:val>
                                            <p:strVal val="#ppt_x"/>
                                          </p:val>
                                        </p:tav>
                                        <p:tav tm="100000">
                                          <p:val>
                                            <p:strVal val="#ppt_x"/>
                                          </p:val>
                                        </p:tav>
                                      </p:tavLst>
                                    </p:anim>
                                    <p:anim calcmode="lin" valueType="num">
                                      <p:cBhvr>
                                        <p:cTn id="16"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fade">
                                      <p:cBhvr>
                                        <p:cTn id="21" dur="1000"/>
                                        <p:tgtEl>
                                          <p:spTgt spid="17"/>
                                        </p:tgtEl>
                                      </p:cBhvr>
                                    </p:animEffect>
                                    <p:anim calcmode="lin" valueType="num">
                                      <p:cBhvr>
                                        <p:cTn id="22" dur="1000" fill="hold"/>
                                        <p:tgtEl>
                                          <p:spTgt spid="17"/>
                                        </p:tgtEl>
                                        <p:attrNameLst>
                                          <p:attrName>ppt_x</p:attrName>
                                        </p:attrNameLst>
                                      </p:cBhvr>
                                      <p:tavLst>
                                        <p:tav tm="0">
                                          <p:val>
                                            <p:strVal val="#ppt_x"/>
                                          </p:val>
                                        </p:tav>
                                        <p:tav tm="100000">
                                          <p:val>
                                            <p:strVal val="#ppt_x"/>
                                          </p:val>
                                        </p:tav>
                                      </p:tavLst>
                                    </p:anim>
                                    <p:anim calcmode="lin" valueType="num">
                                      <p:cBhvr>
                                        <p:cTn id="23"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bldLvl="0" animBg="1"/>
      <p:bldP spid="17" grpId="0" bldLvl="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助教</a:t>
            </a:r>
            <a:endParaRPr lang="zh-CN" altLang="en-US" dirty="0"/>
          </a:p>
        </p:txBody>
      </p:sp>
      <p:sp>
        <p:nvSpPr>
          <p:cNvPr id="3" name="矩形 2"/>
          <p:cNvSpPr/>
          <p:nvPr/>
        </p:nvSpPr>
        <p:spPr>
          <a:xfrm>
            <a:off x="685800" y="1199515"/>
            <a:ext cx="5271135" cy="553085"/>
          </a:xfrm>
          <a:prstGeom prst="rect">
            <a:avLst/>
          </a:prstGeom>
        </p:spPr>
        <p:txBody>
          <a:bodyPr wrap="square">
            <a:spAutoFit/>
          </a:bodyPr>
          <a:lstStyle/>
          <a:p>
            <a:pPr marL="0" lvl="2" eaLnBrk="0" hangingPunct="0">
              <a:lnSpc>
                <a:spcPct val="125000"/>
              </a:lnSpc>
              <a:spcBef>
                <a:spcPts val="0"/>
              </a:spcBef>
              <a:spcAft>
                <a:spcPts val="0"/>
              </a:spcAft>
              <a:buClr>
                <a:srgbClr val="7030A0"/>
              </a:buClr>
              <a:buSzTx/>
              <a:buNone/>
            </a:pPr>
            <a:r>
              <a:rPr lang="zh-CN" altLang="en-US" sz="2400" b="1" kern="0" dirty="0">
                <a:latin typeface="Times New Roman" panose="02020603050405020304" pitchFamily="18" charset="0"/>
                <a:ea typeface="楷体" panose="02010609060101010101" pitchFamily="49" charset="-122"/>
                <a:cs typeface="Times New Roman" panose="02020603050405020304" pitchFamily="18" charset="0"/>
              </a:rPr>
              <a:t>闵称：</a:t>
            </a:r>
            <a:r>
              <a:rPr lang="zh-CN" altLang="en-US" sz="2400" kern="0" dirty="0" smtClean="0">
                <a:latin typeface="Times New Roman" panose="02020603050405020304" pitchFamily="18" charset="0"/>
                <a:ea typeface="楷体" panose="02010609060101010101" pitchFamily="49" charset="-122"/>
                <a:cs typeface="Times New Roman" panose="02020603050405020304" pitchFamily="18" charset="0"/>
              </a:rPr>
              <a:t>硕士研究生 九教北</a:t>
            </a:r>
            <a:r>
              <a:rPr lang="en-US" altLang="zh-CN" sz="2400" kern="0" dirty="0" smtClean="0">
                <a:latin typeface="Times New Roman" panose="02020603050405020304" pitchFamily="18" charset="0"/>
                <a:ea typeface="楷体" panose="02010609060101010101" pitchFamily="49" charset="-122"/>
                <a:cs typeface="Times New Roman" panose="02020603050405020304" pitchFamily="18" charset="0"/>
              </a:rPr>
              <a:t>503</a:t>
            </a:r>
            <a:endParaRPr lang="en-US" altLang="zh-CN" sz="2400" kern="0" dirty="0" smtClean="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4" name="文本框 3"/>
          <p:cNvSpPr txBox="1"/>
          <p:nvPr/>
        </p:nvSpPr>
        <p:spPr>
          <a:xfrm>
            <a:off x="685800" y="3167380"/>
            <a:ext cx="2695575" cy="521970"/>
          </a:xfrm>
          <a:prstGeom prst="rect">
            <a:avLst/>
          </a:prstGeom>
          <a:noFill/>
        </p:spPr>
        <p:txBody>
          <a:bodyPr wrap="square" rtlCol="0">
            <a:spAutoFit/>
          </a:bodyPr>
          <a:lstStyle/>
          <a:p>
            <a:pPr>
              <a:buNone/>
            </a:pPr>
            <a:r>
              <a:rPr lang="en-US" altLang="zh-CN" dirty="0" smtClean="0"/>
              <a:t> </a:t>
            </a:r>
            <a:r>
              <a:rPr lang="zh-CN" altLang="en-US" dirty="0" smtClean="0"/>
              <a:t>微信群二维码</a:t>
            </a:r>
            <a:endParaRPr lang="zh-CN" altLang="en-US" dirty="0"/>
          </a:p>
        </p:txBody>
      </p:sp>
      <p:sp>
        <p:nvSpPr>
          <p:cNvPr id="5" name="文本框 4"/>
          <p:cNvSpPr txBox="1"/>
          <p:nvPr/>
        </p:nvSpPr>
        <p:spPr>
          <a:xfrm>
            <a:off x="685800" y="2163445"/>
            <a:ext cx="2362200" cy="461665"/>
          </a:xfrm>
          <a:prstGeom prst="rect">
            <a:avLst/>
          </a:prstGeom>
          <a:noFill/>
        </p:spPr>
        <p:txBody>
          <a:bodyPr wrap="square" rtlCol="0">
            <a:spAutoFit/>
          </a:bodyPr>
          <a:lstStyle/>
          <a:p>
            <a:pPr>
              <a:buNone/>
            </a:pPr>
            <a:r>
              <a:rPr lang="zh-CN" altLang="en-US" sz="2400" b="1" kern="0" dirty="0">
                <a:latin typeface="Times New Roman" panose="02020603050405020304" pitchFamily="18" charset="0"/>
                <a:ea typeface="楷体" panose="02010609060101010101" pitchFamily="49" charset="-122"/>
                <a:cs typeface="Times New Roman" panose="02020603050405020304" pitchFamily="18" charset="0"/>
              </a:rPr>
              <a:t>答疑</a:t>
            </a:r>
            <a:r>
              <a:rPr lang="zh-CN" altLang="en-US" sz="2400" b="1" kern="0" dirty="0" smtClean="0">
                <a:latin typeface="Times New Roman" panose="02020603050405020304" pitchFamily="18" charset="0"/>
                <a:ea typeface="楷体" panose="02010609060101010101" pitchFamily="49" charset="-122"/>
                <a:cs typeface="Times New Roman" panose="02020603050405020304" pitchFamily="18" charset="0"/>
              </a:rPr>
              <a:t>时间</a:t>
            </a:r>
            <a:r>
              <a:rPr lang="en-US" altLang="zh-CN" sz="2400" b="1" kern="0" dirty="0" smtClean="0">
                <a:latin typeface="Times New Roman" panose="02020603050405020304" pitchFamily="18" charset="0"/>
                <a:ea typeface="楷体" panose="02010609060101010101" pitchFamily="49" charset="-122"/>
                <a:cs typeface="Times New Roman" panose="02020603050405020304" pitchFamily="18" charset="0"/>
              </a:rPr>
              <a:t>&amp;</a:t>
            </a:r>
            <a:r>
              <a:rPr lang="zh-CN" altLang="en-US" sz="2400" b="1" kern="0" dirty="0" smtClean="0">
                <a:latin typeface="Times New Roman" panose="02020603050405020304" pitchFamily="18" charset="0"/>
                <a:ea typeface="楷体" panose="02010609060101010101" pitchFamily="49" charset="-122"/>
                <a:cs typeface="Times New Roman" panose="02020603050405020304" pitchFamily="18" charset="0"/>
              </a:rPr>
              <a:t>地点：</a:t>
            </a:r>
            <a:endParaRPr lang="zh-CN" altLang="en-US" sz="2400" b="1" kern="0" dirty="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7" name="图片 6" descr="微信图片_20180902153433"/>
          <p:cNvPicPr>
            <a:picLocks noChangeAspect="1"/>
          </p:cNvPicPr>
          <p:nvPr/>
        </p:nvPicPr>
        <p:blipFill>
          <a:blip r:embed="rId1"/>
          <a:srcRect l="8555" t="16909" r="7486" b="16666"/>
          <a:stretch>
            <a:fillRect/>
          </a:stretch>
        </p:blipFill>
        <p:spPr>
          <a:xfrm>
            <a:off x="3613785" y="2962910"/>
            <a:ext cx="2343150" cy="3145790"/>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90600" y="180000"/>
            <a:ext cx="7772400" cy="470898"/>
          </a:xfrm>
        </p:spPr>
        <p:txBody>
          <a:bodyPr/>
          <a:lstStyle/>
          <a:p>
            <a:r>
              <a:rPr lang="zh-CN" altLang="en-US" dirty="0"/>
              <a:t>目录</a:t>
            </a:r>
            <a:endParaRPr lang="zh-CN" altLang="en-US" dirty="0">
              <a:solidFill>
                <a:schemeClr val="tx1"/>
              </a:solidFill>
            </a:endParaRPr>
          </a:p>
        </p:txBody>
      </p:sp>
      <p:sp>
        <p:nvSpPr>
          <p:cNvPr id="6" name="内容占位符 2"/>
          <p:cNvSpPr>
            <a:spLocks noGrp="1"/>
          </p:cNvSpPr>
          <p:nvPr>
            <p:ph idx="4294967295"/>
          </p:nvPr>
        </p:nvSpPr>
        <p:spPr>
          <a:xfrm>
            <a:off x="228600" y="1028700"/>
            <a:ext cx="8686800" cy="4762500"/>
          </a:xfrm>
          <a:prstGeom prst="rect">
            <a:avLst/>
          </a:prstGeom>
        </p:spPr>
        <p:txBody>
          <a:bodyPr/>
          <a:lstStyle/>
          <a:p>
            <a:pPr marL="419100" lvl="1" indent="-342900" algn="just">
              <a:lnSpc>
                <a:spcPct val="100000"/>
              </a:lnSpc>
              <a:spcBef>
                <a:spcPts val="600"/>
              </a:spcBef>
              <a:spcAft>
                <a:spcPts val="300"/>
              </a:spcAft>
              <a:buClr>
                <a:srgbClr val="0000FF"/>
              </a:buClr>
              <a:buFont typeface="Wingdings" panose="05000000000000000000" pitchFamily="2" charset="2"/>
              <a:buChar char="v"/>
            </a:pPr>
            <a:r>
              <a:rPr lang="zh-CN" altLang="zh-CN" sz="2400" b="1" dirty="0" smtClean="0">
                <a:solidFill>
                  <a:schemeClr val="bg2"/>
                </a:solidFill>
                <a:latin typeface="微软雅黑" panose="020B0503020204020204" pitchFamily="34" charset="-122"/>
                <a:ea typeface="微软雅黑" panose="020B0503020204020204" pitchFamily="34" charset="-122"/>
              </a:rPr>
              <a:t>引言</a:t>
            </a:r>
            <a:endParaRPr lang="en-US" altLang="zh-CN" sz="2400" b="1" dirty="0" smtClean="0">
              <a:solidFill>
                <a:schemeClr val="bg2"/>
              </a:solidFill>
              <a:latin typeface="微软雅黑" panose="020B0503020204020204" pitchFamily="34" charset="-122"/>
              <a:ea typeface="微软雅黑" panose="020B0503020204020204" pitchFamily="34" charset="-122"/>
            </a:endParaRPr>
          </a:p>
          <a:p>
            <a:pPr marL="419100" lvl="1" indent="-342900" algn="just">
              <a:lnSpc>
                <a:spcPct val="100000"/>
              </a:lnSpc>
              <a:spcBef>
                <a:spcPts val="600"/>
              </a:spcBef>
              <a:spcAft>
                <a:spcPts val="300"/>
              </a:spcAft>
              <a:buClr>
                <a:srgbClr val="0000FF"/>
              </a:buClr>
              <a:buFont typeface="Wingdings" panose="05000000000000000000" pitchFamily="2" charset="2"/>
              <a:buChar char="v"/>
            </a:pPr>
            <a:r>
              <a:rPr lang="zh-CN" altLang="en-US" sz="2400" b="1" dirty="0">
                <a:solidFill>
                  <a:schemeClr val="bg2"/>
                </a:solidFill>
                <a:latin typeface="微软雅黑" panose="020B0503020204020204" pitchFamily="34" charset="-122"/>
                <a:ea typeface="微软雅黑" panose="020B0503020204020204" pitchFamily="34" charset="-122"/>
              </a:rPr>
              <a:t>基本术语</a:t>
            </a:r>
            <a:endParaRPr lang="en-US" altLang="zh-CN" sz="2400" b="1" dirty="0">
              <a:solidFill>
                <a:schemeClr val="bg2"/>
              </a:solidFill>
              <a:latin typeface="微软雅黑" panose="020B0503020204020204" pitchFamily="34" charset="-122"/>
              <a:ea typeface="微软雅黑" panose="020B0503020204020204" pitchFamily="34" charset="-122"/>
            </a:endParaRPr>
          </a:p>
          <a:p>
            <a:pPr marL="419100" lvl="1" indent="-342900" algn="just">
              <a:lnSpc>
                <a:spcPct val="100000"/>
              </a:lnSpc>
              <a:spcBef>
                <a:spcPts val="600"/>
              </a:spcBef>
              <a:spcAft>
                <a:spcPts val="300"/>
              </a:spcAft>
              <a:buClr>
                <a:srgbClr val="0000FF"/>
              </a:buClr>
              <a:buFont typeface="Wingdings" panose="05000000000000000000" pitchFamily="2" charset="2"/>
              <a:buChar char="v"/>
            </a:pPr>
            <a:r>
              <a:rPr lang="zh-CN" altLang="en-US" sz="2400" b="1" dirty="0" smtClean="0">
                <a:solidFill>
                  <a:schemeClr val="bg2"/>
                </a:solidFill>
                <a:latin typeface="微软雅黑" panose="020B0503020204020204" pitchFamily="34" charset="-122"/>
                <a:ea typeface="微软雅黑" panose="020B0503020204020204" pitchFamily="34" charset="-122"/>
              </a:rPr>
              <a:t>假设</a:t>
            </a:r>
            <a:r>
              <a:rPr lang="zh-CN" altLang="en-US" sz="2400" b="1" dirty="0">
                <a:solidFill>
                  <a:schemeClr val="bg2"/>
                </a:solidFill>
                <a:latin typeface="微软雅黑" panose="020B0503020204020204" pitchFamily="34" charset="-122"/>
                <a:ea typeface="微软雅黑" panose="020B0503020204020204" pitchFamily="34" charset="-122"/>
              </a:rPr>
              <a:t>空间</a:t>
            </a:r>
            <a:endParaRPr lang="en-US" altLang="zh-CN" sz="2400" dirty="0">
              <a:solidFill>
                <a:schemeClr val="bg2"/>
              </a:solidFill>
              <a:latin typeface="微软雅黑" panose="020B0503020204020204" pitchFamily="34" charset="-122"/>
              <a:ea typeface="微软雅黑" panose="020B0503020204020204" pitchFamily="34" charset="-122"/>
            </a:endParaRPr>
          </a:p>
          <a:p>
            <a:pPr marL="419100" lvl="1" indent="-342900" algn="just">
              <a:lnSpc>
                <a:spcPct val="100000"/>
              </a:lnSpc>
              <a:spcBef>
                <a:spcPts val="600"/>
              </a:spcBef>
              <a:spcAft>
                <a:spcPts val="300"/>
              </a:spcAft>
              <a:buClr>
                <a:srgbClr val="0000FF"/>
              </a:buClr>
              <a:buFont typeface="Wingdings" panose="05000000000000000000" pitchFamily="2" charset="2"/>
              <a:buChar char="v"/>
            </a:pPr>
            <a:r>
              <a:rPr lang="zh-CN" altLang="en-US" sz="2400" b="1" dirty="0">
                <a:solidFill>
                  <a:schemeClr val="bg2"/>
                </a:solidFill>
                <a:latin typeface="微软雅黑" panose="020B0503020204020204" pitchFamily="34" charset="-122"/>
                <a:ea typeface="微软雅黑" panose="020B0503020204020204" pitchFamily="34" charset="-122"/>
              </a:rPr>
              <a:t>归纳偏好</a:t>
            </a:r>
            <a:endParaRPr lang="zh-CN" altLang="en-US" sz="2400" b="1" dirty="0">
              <a:solidFill>
                <a:schemeClr val="bg2"/>
              </a:solidFill>
              <a:latin typeface="微软雅黑" panose="020B0503020204020204" pitchFamily="34" charset="-122"/>
              <a:ea typeface="微软雅黑" panose="020B0503020204020204" pitchFamily="34" charset="-122"/>
            </a:endParaRPr>
          </a:p>
          <a:p>
            <a:pPr marL="419100" lvl="1" indent="-342900" algn="just">
              <a:lnSpc>
                <a:spcPct val="100000"/>
              </a:lnSpc>
              <a:spcBef>
                <a:spcPts val="600"/>
              </a:spcBef>
              <a:spcAft>
                <a:spcPts val="300"/>
              </a:spcAft>
              <a:buClr>
                <a:srgbClr val="0000FF"/>
              </a:buClr>
              <a:buFont typeface="Wingdings" panose="05000000000000000000" pitchFamily="2" charset="2"/>
              <a:buChar char="v"/>
            </a:pPr>
            <a:r>
              <a:rPr lang="zh-CN" altLang="en-US" sz="2400" b="1" dirty="0">
                <a:solidFill>
                  <a:schemeClr val="tx1"/>
                </a:solidFill>
                <a:latin typeface="微软雅黑" panose="020B0503020204020204" pitchFamily="34" charset="-122"/>
                <a:ea typeface="微软雅黑" panose="020B0503020204020204" pitchFamily="34" charset="-122"/>
              </a:rPr>
              <a:t>发展历程</a:t>
            </a:r>
            <a:endParaRPr lang="zh-CN" altLang="en-US" sz="2400" b="1" dirty="0">
              <a:solidFill>
                <a:schemeClr val="tx1"/>
              </a:solidFill>
              <a:latin typeface="微软雅黑" panose="020B0503020204020204" pitchFamily="34" charset="-122"/>
              <a:ea typeface="微软雅黑" panose="020B0503020204020204" pitchFamily="34" charset="-122"/>
            </a:endParaRPr>
          </a:p>
          <a:p>
            <a:pPr marL="419100" lvl="1" indent="-342900" algn="just">
              <a:lnSpc>
                <a:spcPct val="100000"/>
              </a:lnSpc>
              <a:spcBef>
                <a:spcPts val="600"/>
              </a:spcBef>
              <a:spcAft>
                <a:spcPts val="300"/>
              </a:spcAft>
              <a:buClr>
                <a:srgbClr val="0000FF"/>
              </a:buClr>
              <a:buFont typeface="Wingdings" panose="05000000000000000000" pitchFamily="2" charset="2"/>
              <a:buChar char="v"/>
            </a:pPr>
            <a:r>
              <a:rPr lang="zh-CN" altLang="en-US" sz="2400" b="1" dirty="0">
                <a:solidFill>
                  <a:schemeClr val="bg2"/>
                </a:solidFill>
                <a:latin typeface="微软雅黑" panose="020B0503020204020204" pitchFamily="34" charset="-122"/>
                <a:ea typeface="微软雅黑" panose="020B0503020204020204" pitchFamily="34" charset="-122"/>
              </a:rPr>
              <a:t>应用现状</a:t>
            </a:r>
            <a:endParaRPr lang="zh-CN" altLang="en-US" sz="2400" b="1" dirty="0">
              <a:solidFill>
                <a:schemeClr val="bg2"/>
              </a:solidFill>
              <a:latin typeface="微软雅黑" panose="020B0503020204020204" pitchFamily="34" charset="-122"/>
              <a:ea typeface="微软雅黑" panose="020B0503020204020204" pitchFamily="34" charset="-122"/>
            </a:endParaRPr>
          </a:p>
          <a:p>
            <a:pPr marL="419100" lvl="1" indent="-342900" algn="just">
              <a:lnSpc>
                <a:spcPct val="100000"/>
              </a:lnSpc>
              <a:spcBef>
                <a:spcPts val="600"/>
              </a:spcBef>
              <a:spcAft>
                <a:spcPts val="300"/>
              </a:spcAft>
              <a:buClr>
                <a:srgbClr val="0000FF"/>
              </a:buClr>
              <a:buFont typeface="Wingdings" panose="05000000000000000000" pitchFamily="2" charset="2"/>
              <a:buChar char="v"/>
            </a:pPr>
            <a:r>
              <a:rPr lang="zh-CN" altLang="en-US" sz="2400" b="1" dirty="0">
                <a:solidFill>
                  <a:schemeClr val="bg2"/>
                </a:solidFill>
                <a:latin typeface="微软雅黑" panose="020B0503020204020204" pitchFamily="34" charset="-122"/>
                <a:ea typeface="微软雅黑" panose="020B0503020204020204" pitchFamily="34" charset="-122"/>
              </a:rPr>
              <a:t>阅读材料</a:t>
            </a:r>
            <a:endParaRPr lang="zh-CN" altLang="en-US" sz="2400" b="1" dirty="0">
              <a:solidFill>
                <a:schemeClr val="bg2"/>
              </a:solidFill>
              <a:latin typeface="微软雅黑" panose="020B0503020204020204" pitchFamily="34" charset="-122"/>
              <a:ea typeface="微软雅黑" panose="020B0503020204020204" pitchFamily="34" charset="-122"/>
            </a:endParaRPr>
          </a:p>
          <a:p>
            <a:pPr marL="419100" lvl="1" indent="-342900" algn="just">
              <a:lnSpc>
                <a:spcPct val="100000"/>
              </a:lnSpc>
              <a:spcBef>
                <a:spcPts val="600"/>
              </a:spcBef>
              <a:spcAft>
                <a:spcPts val="300"/>
              </a:spcAft>
              <a:buClr>
                <a:srgbClr val="0000FF"/>
              </a:buClr>
              <a:buFont typeface="Wingdings" panose="05000000000000000000" pitchFamily="2" charset="2"/>
              <a:buChar char="v"/>
            </a:pPr>
            <a:endParaRPr lang="zh-CN" altLang="en-US" sz="2400" b="1" dirty="0">
              <a:solidFill>
                <a:schemeClr val="tx1"/>
              </a:solidFill>
              <a:ea typeface="宋体" panose="02010600030101010101" pitchFamily="2" charset="-122"/>
            </a:endParaRPr>
          </a:p>
          <a:p>
            <a:pPr marL="419100" lvl="1" indent="-342900" algn="just">
              <a:lnSpc>
                <a:spcPct val="100000"/>
              </a:lnSpc>
              <a:spcBef>
                <a:spcPts val="600"/>
              </a:spcBef>
              <a:spcAft>
                <a:spcPts val="300"/>
              </a:spcAft>
              <a:buClr>
                <a:srgbClr val="0000FF"/>
              </a:buClr>
              <a:buFont typeface="Wingdings" panose="05000000000000000000" pitchFamily="2" charset="2"/>
              <a:buChar char="v"/>
            </a:pPr>
            <a:endParaRPr lang="zh-CN" altLang="en-US" sz="2400" b="1" dirty="0">
              <a:solidFill>
                <a:schemeClr val="tx1"/>
              </a:solidFill>
              <a:ea typeface="宋体" panose="02010600030101010101" pitchFamily="2" charset="-122"/>
            </a:endParaRPr>
          </a:p>
          <a:p>
            <a:pPr marL="419100" lvl="1" indent="-342900" algn="just">
              <a:lnSpc>
                <a:spcPct val="100000"/>
              </a:lnSpc>
              <a:spcBef>
                <a:spcPts val="600"/>
              </a:spcBef>
              <a:spcAft>
                <a:spcPts val="300"/>
              </a:spcAft>
              <a:buClr>
                <a:srgbClr val="0000FF"/>
              </a:buClr>
              <a:buFont typeface="Wingdings" panose="05000000000000000000" pitchFamily="2" charset="2"/>
              <a:buChar char="v"/>
            </a:pPr>
            <a:endParaRPr lang="zh-CN" altLang="en-US" sz="2400" b="1" dirty="0">
              <a:solidFill>
                <a:schemeClr val="tx1"/>
              </a:solidFill>
              <a:ea typeface="宋体" panose="02010600030101010101" pitchFamily="2" charset="-122"/>
            </a:endParaRP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发展历程</a:t>
            </a:r>
            <a:endParaRPr lang="zh-CN" altLang="en-US" dirty="0"/>
          </a:p>
        </p:txBody>
      </p:sp>
      <p:sp>
        <p:nvSpPr>
          <p:cNvPr id="5" name="内容占位符 2"/>
          <p:cNvSpPr txBox="1"/>
          <p:nvPr/>
        </p:nvSpPr>
        <p:spPr>
          <a:xfrm>
            <a:off x="260350" y="1266824"/>
            <a:ext cx="8616950" cy="4378601"/>
          </a:xfrm>
          <a:prstGeom prst="rect">
            <a:avLst/>
          </a:prstGeom>
        </p:spPr>
        <p:txBody>
          <a:bodyPr vert="horz" lIns="91440" tIns="46800" rIns="91440" bIns="45720" rtlCol="0">
            <a:normAutofit/>
          </a:bodyPr>
          <a:lstStyle>
            <a:lvl1pPr marL="228600" indent="-360045" algn="l" defTabSz="914400" rtl="0" eaLnBrk="1" latinLnBrk="0" hangingPunct="1">
              <a:lnSpc>
                <a:spcPct val="90000"/>
              </a:lnSpc>
              <a:spcBef>
                <a:spcPts val="1000"/>
              </a:spcBef>
              <a:buClr>
                <a:schemeClr val="accent1"/>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45" algn="l" defTabSz="914400" rtl="0" eaLnBrk="1" latinLnBrk="0" hangingPunct="1">
              <a:lnSpc>
                <a:spcPct val="90000"/>
              </a:lnSpc>
              <a:spcBef>
                <a:spcPts val="500"/>
              </a:spcBef>
              <a:buClr>
                <a:schemeClr val="accent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45" algn="l" defTabSz="914400" rtl="0" eaLnBrk="1" latinLnBrk="0" hangingPunct="1">
              <a:lnSpc>
                <a:spcPct val="90000"/>
              </a:lnSpc>
              <a:spcBef>
                <a:spcPts val="500"/>
              </a:spcBef>
              <a:buClr>
                <a:schemeClr val="accent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45"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45"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0000"/>
              </a:lnSpc>
            </a:pPr>
            <a:r>
              <a:rPr lang="zh-CN" altLang="en-US" dirty="0">
                <a:solidFill>
                  <a:srgbClr val="023A91"/>
                </a:solidFill>
                <a:latin typeface="微软雅黑" panose="020B0503020204020204" pitchFamily="34" charset="-122"/>
                <a:ea typeface="微软雅黑" panose="020B0503020204020204" pitchFamily="34" charset="-122"/>
              </a:rPr>
              <a:t>推理期</a:t>
            </a:r>
            <a:r>
              <a:rPr lang="zh-CN" altLang="en-US" dirty="0" smtClean="0">
                <a:solidFill>
                  <a:srgbClr val="023A91"/>
                </a:solidFill>
                <a:latin typeface="微软雅黑" panose="020B0503020204020204" pitchFamily="34" charset="-122"/>
                <a:ea typeface="微软雅黑" panose="020B0503020204020204" pitchFamily="34" charset="-122"/>
              </a:rPr>
              <a:t>：</a:t>
            </a:r>
            <a:endParaRPr lang="en-US" altLang="zh-CN" dirty="0" smtClean="0">
              <a:solidFill>
                <a:srgbClr val="023A91"/>
              </a:solidFill>
            </a:endParaRPr>
          </a:p>
          <a:p>
            <a:pPr lvl="1">
              <a:lnSpc>
                <a:spcPct val="110000"/>
              </a:lnSpc>
            </a:pPr>
            <a:r>
              <a:rPr lang="en-US" altLang="zh-CN" dirty="0" smtClean="0">
                <a:latin typeface="微软雅黑" panose="020B0503020204020204" pitchFamily="34" charset="-122"/>
                <a:ea typeface="微软雅黑" panose="020B0503020204020204" pitchFamily="34" charset="-122"/>
                <a:cs typeface="微软雅黑" panose="020B0503020204020204" pitchFamily="34" charset="-122"/>
              </a:rPr>
              <a:t>A. Newell</a:t>
            </a:r>
            <a:r>
              <a:rPr lang="zh-CN" altLang="en-US" dirty="0" smtClean="0">
                <a:latin typeface="微软雅黑" panose="020B0503020204020204" pitchFamily="34" charset="-122"/>
                <a:ea typeface="微软雅黑" panose="020B0503020204020204" pitchFamily="34" charset="-122"/>
                <a:cs typeface="微软雅黑" panose="020B0503020204020204" pitchFamily="34" charset="-122"/>
              </a:rPr>
              <a:t>和</a:t>
            </a:r>
            <a:r>
              <a:rPr lang="en-US" altLang="zh-CN" dirty="0" smtClean="0">
                <a:latin typeface="微软雅黑" panose="020B0503020204020204" pitchFamily="34" charset="-122"/>
                <a:ea typeface="微软雅黑" panose="020B0503020204020204" pitchFamily="34" charset="-122"/>
                <a:cs typeface="微软雅黑" panose="020B0503020204020204" pitchFamily="34" charset="-122"/>
              </a:rPr>
              <a:t>H. Simon</a:t>
            </a:r>
            <a:r>
              <a:rPr lang="zh-CN" altLang="en-US" dirty="0" smtClean="0">
                <a:latin typeface="微软雅黑" panose="020B0503020204020204" pitchFamily="34" charset="-122"/>
                <a:ea typeface="微软雅黑" panose="020B0503020204020204" pitchFamily="34" charset="-122"/>
                <a:cs typeface="微软雅黑" panose="020B0503020204020204" pitchFamily="34" charset="-122"/>
              </a:rPr>
              <a:t>的“逻辑理论家”</a:t>
            </a:r>
            <a:r>
              <a:rPr lang="en-US" altLang="zh-CN" dirty="0" smtClean="0">
                <a:latin typeface="微软雅黑" panose="020B0503020204020204" pitchFamily="34" charset="-122"/>
                <a:ea typeface="微软雅黑" panose="020B0503020204020204" pitchFamily="34" charset="-122"/>
                <a:cs typeface="微软雅黑" panose="020B0503020204020204" pitchFamily="34" charset="-122"/>
              </a:rPr>
              <a:t>(Logic Theorist)</a:t>
            </a:r>
            <a:r>
              <a:rPr lang="zh-CN" altLang="en-US" dirty="0" smtClean="0">
                <a:latin typeface="微软雅黑" panose="020B0503020204020204" pitchFamily="34" charset="-122"/>
                <a:ea typeface="微软雅黑" panose="020B0503020204020204" pitchFamily="34" charset="-122"/>
                <a:cs typeface="微软雅黑" panose="020B0503020204020204" pitchFamily="34" charset="-122"/>
              </a:rPr>
              <a:t>程序以及伺候的“通用问题求解”</a:t>
            </a:r>
            <a:r>
              <a:rPr lang="en-US" altLang="zh-CN" dirty="0" smtClean="0">
                <a:latin typeface="微软雅黑" panose="020B0503020204020204" pitchFamily="34" charset="-122"/>
                <a:ea typeface="微软雅黑" panose="020B0503020204020204" pitchFamily="34" charset="-122"/>
                <a:cs typeface="微软雅黑" panose="020B0503020204020204" pitchFamily="34" charset="-122"/>
              </a:rPr>
              <a:t>(General Problem Solving)</a:t>
            </a:r>
            <a:r>
              <a:rPr lang="zh-CN" altLang="en-US" dirty="0" smtClean="0">
                <a:latin typeface="微软雅黑" panose="020B0503020204020204" pitchFamily="34" charset="-122"/>
                <a:ea typeface="微软雅黑" panose="020B0503020204020204" pitchFamily="34" charset="-122"/>
                <a:cs typeface="微软雅黑" panose="020B0503020204020204" pitchFamily="34" charset="-122"/>
              </a:rPr>
              <a:t>程序等在当时取得了令人振奋的结果。</a:t>
            </a:r>
            <a:endParaRPr lang="en-US" altLang="zh-CN" dirty="0" smtClean="0">
              <a:latin typeface="微软雅黑" panose="020B0503020204020204" pitchFamily="34" charset="-122"/>
              <a:ea typeface="微软雅黑" panose="020B0503020204020204" pitchFamily="34" charset="-122"/>
              <a:cs typeface="微软雅黑" panose="020B0503020204020204" pitchFamily="34" charset="-122"/>
            </a:endParaRPr>
          </a:p>
          <a:p>
            <a:pPr lvl="1">
              <a:lnSpc>
                <a:spcPct val="110000"/>
              </a:lnSpc>
            </a:pPr>
            <a:r>
              <a:rPr lang="en-US" altLang="zh-CN" dirty="0" smtClean="0">
                <a:latin typeface="微软雅黑" panose="020B0503020204020204" pitchFamily="34" charset="-122"/>
                <a:ea typeface="微软雅黑" panose="020B0503020204020204" pitchFamily="34" charset="-122"/>
                <a:cs typeface="微软雅黑" panose="020B0503020204020204" pitchFamily="34" charset="-122"/>
              </a:rPr>
              <a:t>2006</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年卡耐基梅隆大学宣告成立第一个“机器学习系”，机器学习奠基人之一</a:t>
            </a:r>
            <a:r>
              <a:rPr lang="en-US" altLang="zh-CN" dirty="0" err="1">
                <a:latin typeface="微软雅黑" panose="020B0503020204020204" pitchFamily="34" charset="-122"/>
                <a:ea typeface="微软雅黑" panose="020B0503020204020204" pitchFamily="34" charset="-122"/>
                <a:cs typeface="微软雅黑" panose="020B0503020204020204" pitchFamily="34" charset="-122"/>
              </a:rPr>
              <a:t>T.Mitchell</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教授任系主任。</a:t>
            </a:r>
            <a:endParaRPr lang="en-US" altLang="zh-CN"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110000"/>
              </a:lnSpc>
            </a:pPr>
            <a:r>
              <a:rPr lang="zh-CN" altLang="en-US" dirty="0" smtClean="0">
                <a:solidFill>
                  <a:srgbClr val="023A91"/>
                </a:solidFill>
                <a:latin typeface="微软雅黑" panose="020B0503020204020204" pitchFamily="34" charset="-122"/>
                <a:ea typeface="微软雅黑" panose="020B0503020204020204" pitchFamily="34" charset="-122"/>
              </a:rPr>
              <a:t>知识期：</a:t>
            </a:r>
            <a:endParaRPr lang="en-US" altLang="zh-CN" dirty="0" smtClean="0">
              <a:solidFill>
                <a:srgbClr val="023A91"/>
              </a:solidFill>
              <a:latin typeface="微软雅黑" panose="020B0503020204020204" pitchFamily="34" charset="-122"/>
              <a:ea typeface="微软雅黑" panose="020B0503020204020204" pitchFamily="34" charset="-122"/>
            </a:endParaRPr>
          </a:p>
          <a:p>
            <a:pPr lvl="1">
              <a:lnSpc>
                <a:spcPct val="110000"/>
              </a:lnSpc>
            </a:pPr>
            <a:r>
              <a:rPr lang="zh-CN" altLang="en-US" dirty="0">
                <a:latin typeface="微软雅黑" panose="020B0503020204020204" pitchFamily="34" charset="-122"/>
                <a:ea typeface="微软雅黑" panose="020B0503020204020204" pitchFamily="34" charset="-122"/>
              </a:rPr>
              <a:t>大量专家系统问世，在很多应用领域取得大量成果；</a:t>
            </a:r>
            <a:endParaRPr lang="en-US" altLang="zh-CN" dirty="0">
              <a:latin typeface="微软雅黑" panose="020B0503020204020204" pitchFamily="34" charset="-122"/>
              <a:ea typeface="微软雅黑" panose="020B0503020204020204" pitchFamily="34" charset="-122"/>
            </a:endParaRPr>
          </a:p>
          <a:p>
            <a:pPr lvl="1">
              <a:lnSpc>
                <a:spcPct val="110000"/>
              </a:lnSpc>
            </a:pPr>
            <a:r>
              <a:rPr lang="zh-CN" altLang="en-US" dirty="0">
                <a:latin typeface="微软雅黑" panose="020B0503020204020204" pitchFamily="34" charset="-122"/>
                <a:ea typeface="微软雅黑" panose="020B0503020204020204" pitchFamily="34" charset="-122"/>
              </a:rPr>
              <a:t>但是由人来总结知识再交给计算机相当困难</a:t>
            </a:r>
            <a:r>
              <a:rPr lang="zh-CN" altLang="en-US" dirty="0" smtClean="0">
                <a:latin typeface="微软雅黑" panose="020B0503020204020204" pitchFamily="34" charset="-122"/>
                <a:ea typeface="微软雅黑" panose="020B0503020204020204" pitchFamily="34" charset="-122"/>
              </a:rPr>
              <a:t>。</a:t>
            </a:r>
            <a:endParaRPr lang="zh-CN" altLang="en-US"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发展历程</a:t>
            </a:r>
            <a:endParaRPr lang="zh-CN" altLang="en-US" dirty="0"/>
          </a:p>
        </p:txBody>
      </p:sp>
      <p:sp>
        <p:nvSpPr>
          <p:cNvPr id="5" name="内容占位符 2"/>
          <p:cNvSpPr txBox="1"/>
          <p:nvPr/>
        </p:nvSpPr>
        <p:spPr>
          <a:xfrm>
            <a:off x="260350" y="1266824"/>
            <a:ext cx="8616950" cy="4378601"/>
          </a:xfrm>
          <a:prstGeom prst="rect">
            <a:avLst/>
          </a:prstGeom>
        </p:spPr>
        <p:txBody>
          <a:bodyPr vert="horz" lIns="91440" tIns="46800" rIns="91440" bIns="45720" rtlCol="0">
            <a:normAutofit/>
          </a:bodyPr>
          <a:lstStyle>
            <a:lvl1pPr marL="228600" indent="-360045" algn="l" defTabSz="914400" rtl="0" eaLnBrk="1" latinLnBrk="0" hangingPunct="1">
              <a:lnSpc>
                <a:spcPct val="90000"/>
              </a:lnSpc>
              <a:spcBef>
                <a:spcPts val="1000"/>
              </a:spcBef>
              <a:buClr>
                <a:schemeClr val="accent1"/>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45" algn="l" defTabSz="914400" rtl="0" eaLnBrk="1" latinLnBrk="0" hangingPunct="1">
              <a:lnSpc>
                <a:spcPct val="90000"/>
              </a:lnSpc>
              <a:spcBef>
                <a:spcPts val="500"/>
              </a:spcBef>
              <a:buClr>
                <a:schemeClr val="accent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45" algn="l" defTabSz="914400" rtl="0" eaLnBrk="1" latinLnBrk="0" hangingPunct="1">
              <a:lnSpc>
                <a:spcPct val="90000"/>
              </a:lnSpc>
              <a:spcBef>
                <a:spcPts val="500"/>
              </a:spcBef>
              <a:buClr>
                <a:schemeClr val="accent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45"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45"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0000"/>
              </a:lnSpc>
            </a:pPr>
            <a:r>
              <a:rPr lang="zh-CN" altLang="en-US" dirty="0">
                <a:solidFill>
                  <a:srgbClr val="023A91"/>
                </a:solidFill>
                <a:latin typeface="微软雅黑" panose="020B0503020204020204" pitchFamily="34" charset="-122"/>
                <a:ea typeface="微软雅黑" panose="020B0503020204020204" pitchFamily="34" charset="-122"/>
              </a:rPr>
              <a:t>学习</a:t>
            </a:r>
            <a:r>
              <a:rPr lang="zh-CN" altLang="en-US" dirty="0" smtClean="0">
                <a:solidFill>
                  <a:srgbClr val="023A91"/>
                </a:solidFill>
                <a:latin typeface="微软雅黑" panose="020B0503020204020204" pitchFamily="34" charset="-122"/>
                <a:ea typeface="微软雅黑" panose="020B0503020204020204" pitchFamily="34" charset="-122"/>
              </a:rPr>
              <a:t>期：</a:t>
            </a:r>
            <a:endParaRPr lang="en-US" altLang="zh-CN" dirty="0" smtClean="0">
              <a:solidFill>
                <a:srgbClr val="023A91"/>
              </a:solidFill>
              <a:latin typeface="微软雅黑" panose="020B0503020204020204" pitchFamily="34" charset="-122"/>
              <a:ea typeface="微软雅黑" panose="020B0503020204020204" pitchFamily="34" charset="-122"/>
            </a:endParaRPr>
          </a:p>
          <a:p>
            <a:pPr lvl="1">
              <a:lnSpc>
                <a:spcPct val="110000"/>
              </a:lnSpc>
            </a:pPr>
            <a:r>
              <a:rPr lang="zh-CN" altLang="en-US" dirty="0" smtClean="0">
                <a:latin typeface="微软雅黑" panose="020B0503020204020204" pitchFamily="34" charset="-122"/>
                <a:ea typeface="微软雅黑" panose="020B0503020204020204" pitchFamily="34" charset="-122"/>
              </a:rPr>
              <a:t>符号主义学习</a:t>
            </a:r>
            <a:endParaRPr lang="en-US" altLang="zh-CN" dirty="0" smtClean="0">
              <a:latin typeface="微软雅黑" panose="020B0503020204020204" pitchFamily="34" charset="-122"/>
              <a:ea typeface="微软雅黑" panose="020B0503020204020204" pitchFamily="34" charset="-122"/>
            </a:endParaRPr>
          </a:p>
          <a:p>
            <a:pPr lvl="2">
              <a:lnSpc>
                <a:spcPct val="110000"/>
              </a:lnSpc>
            </a:pPr>
            <a:r>
              <a:rPr lang="zh-CN" altLang="en-US" dirty="0" smtClean="0">
                <a:latin typeface="微软雅黑" panose="020B0503020204020204" pitchFamily="34" charset="-122"/>
                <a:ea typeface="微软雅黑" panose="020B0503020204020204" pitchFamily="34" charset="-122"/>
              </a:rPr>
              <a:t>决策树：以信息论为基础，最小化信息熵，模拟了人类对概念进行判定的树形流程</a:t>
            </a:r>
            <a:endParaRPr lang="en-US" altLang="zh-CN" dirty="0" smtClean="0">
              <a:latin typeface="微软雅黑" panose="020B0503020204020204" pitchFamily="34" charset="-122"/>
              <a:ea typeface="微软雅黑" panose="020B0503020204020204" pitchFamily="34" charset="-122"/>
            </a:endParaRPr>
          </a:p>
          <a:p>
            <a:pPr lvl="2">
              <a:lnSpc>
                <a:spcPct val="110000"/>
              </a:lnSpc>
            </a:pPr>
            <a:r>
              <a:rPr lang="zh-CN" altLang="en-US" dirty="0" smtClean="0">
                <a:latin typeface="微软雅黑" panose="020B0503020204020204" pitchFamily="34" charset="-122"/>
                <a:ea typeface="微软雅黑" panose="020B0503020204020204" pitchFamily="34" charset="-122"/>
              </a:rPr>
              <a:t>基于逻辑的学习：使用一节逻辑进行知识表示，通过修改扩充逻辑表达式对数据进行归纳</a:t>
            </a:r>
            <a:endParaRPr lang="en-US" altLang="zh-CN" dirty="0" smtClean="0">
              <a:solidFill>
                <a:srgbClr val="023A91"/>
              </a:solidFill>
              <a:latin typeface="微软雅黑" panose="020B0503020204020204" pitchFamily="34" charset="-122"/>
              <a:ea typeface="微软雅黑" panose="020B0503020204020204" pitchFamily="34" charset="-122"/>
            </a:endParaRPr>
          </a:p>
          <a:p>
            <a:pPr lvl="1">
              <a:lnSpc>
                <a:spcPct val="110000"/>
              </a:lnSpc>
            </a:pPr>
            <a:r>
              <a:rPr lang="zh-CN" altLang="en-US" dirty="0" smtClean="0">
                <a:latin typeface="微软雅黑" panose="020B0503020204020204" pitchFamily="34" charset="-122"/>
                <a:ea typeface="微软雅黑" panose="020B0503020204020204" pitchFamily="34" charset="-122"/>
              </a:rPr>
              <a:t>连接主义学习</a:t>
            </a:r>
            <a:endParaRPr lang="en-US" altLang="zh-CN" dirty="0">
              <a:latin typeface="微软雅黑" panose="020B0503020204020204" pitchFamily="34" charset="-122"/>
              <a:ea typeface="微软雅黑" panose="020B0503020204020204" pitchFamily="34" charset="-122"/>
            </a:endParaRPr>
          </a:p>
          <a:p>
            <a:pPr lvl="2">
              <a:lnSpc>
                <a:spcPct val="110000"/>
              </a:lnSpc>
            </a:pPr>
            <a:r>
              <a:rPr lang="zh-CN" altLang="en-US" dirty="0" smtClean="0">
                <a:latin typeface="微软雅黑" panose="020B0503020204020204" pitchFamily="34" charset="-122"/>
                <a:ea typeface="微软雅黑" panose="020B0503020204020204" pitchFamily="34" charset="-122"/>
              </a:rPr>
              <a:t>神经网络</a:t>
            </a:r>
            <a:endParaRPr lang="en-US" altLang="zh-CN" dirty="0" smtClean="0">
              <a:latin typeface="微软雅黑" panose="020B0503020204020204" pitchFamily="34" charset="-122"/>
              <a:ea typeface="微软雅黑" panose="020B0503020204020204" pitchFamily="34" charset="-122"/>
            </a:endParaRPr>
          </a:p>
          <a:p>
            <a:pPr lvl="1">
              <a:lnSpc>
                <a:spcPct val="110000"/>
              </a:lnSpc>
            </a:pPr>
            <a:r>
              <a:rPr lang="zh-CN" altLang="en-US" dirty="0" smtClean="0">
                <a:latin typeface="微软雅黑" panose="020B0503020204020204" pitchFamily="34" charset="-122"/>
                <a:ea typeface="微软雅黑" panose="020B0503020204020204" pitchFamily="34" charset="-122"/>
              </a:rPr>
              <a:t>统计学习</a:t>
            </a:r>
            <a:endParaRPr lang="en-US" altLang="zh-CN" dirty="0" smtClean="0">
              <a:latin typeface="微软雅黑" panose="020B0503020204020204" pitchFamily="34" charset="-122"/>
              <a:ea typeface="微软雅黑" panose="020B0503020204020204" pitchFamily="34" charset="-122"/>
            </a:endParaRPr>
          </a:p>
          <a:p>
            <a:pPr lvl="2">
              <a:lnSpc>
                <a:spcPct val="110000"/>
              </a:lnSpc>
            </a:pPr>
            <a:r>
              <a:rPr lang="zh-CN" altLang="en-US" dirty="0">
                <a:latin typeface="微软雅黑" panose="020B0503020204020204" pitchFamily="34" charset="-122"/>
                <a:ea typeface="微软雅黑" panose="020B0503020204020204" pitchFamily="34" charset="-122"/>
              </a:rPr>
              <a:t>支持向量</a:t>
            </a:r>
            <a:r>
              <a:rPr lang="zh-CN" altLang="en-US" dirty="0" smtClean="0">
                <a:latin typeface="微软雅黑" panose="020B0503020204020204" pitchFamily="34" charset="-122"/>
                <a:ea typeface="微软雅黑" panose="020B0503020204020204" pitchFamily="34" charset="-122"/>
              </a:rPr>
              <a:t>机及核方法</a:t>
            </a:r>
            <a:endParaRPr lang="en-US" altLang="zh-CN"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逻辑演绎 </a:t>
            </a:r>
            <a:r>
              <a:rPr lang="en-US" altLang="zh-CN" dirty="0"/>
              <a:t>vs </a:t>
            </a:r>
            <a:r>
              <a:rPr lang="zh-CN" altLang="en-US" dirty="0"/>
              <a:t>归纳总结</a:t>
            </a:r>
            <a:endParaRPr lang="zh-CN" altLang="en-US" dirty="0"/>
          </a:p>
        </p:txBody>
      </p:sp>
      <p:cxnSp>
        <p:nvCxnSpPr>
          <p:cNvPr id="3" name="直接连接符 2"/>
          <p:cNvCxnSpPr/>
          <p:nvPr/>
        </p:nvCxnSpPr>
        <p:spPr>
          <a:xfrm>
            <a:off x="375216" y="2961929"/>
            <a:ext cx="7992888" cy="0"/>
          </a:xfrm>
          <a:prstGeom prst="line">
            <a:avLst/>
          </a:prstGeom>
          <a:ln w="19050">
            <a:solidFill>
              <a:schemeClr val="bg1">
                <a:lumMod val="75000"/>
                <a:alpha val="40000"/>
              </a:schemeClr>
            </a:solidFill>
            <a:prstDash val="lgDash"/>
          </a:ln>
        </p:spPr>
        <p:style>
          <a:lnRef idx="1">
            <a:schemeClr val="accent1"/>
          </a:lnRef>
          <a:fillRef idx="0">
            <a:schemeClr val="accent1"/>
          </a:fillRef>
          <a:effectRef idx="0">
            <a:schemeClr val="accent1"/>
          </a:effectRef>
          <a:fontRef idx="minor">
            <a:schemeClr val="tx1"/>
          </a:fontRef>
        </p:style>
      </p:cxnSp>
      <p:sp>
        <p:nvSpPr>
          <p:cNvPr id="4" name="矩形 3"/>
          <p:cNvSpPr/>
          <p:nvPr/>
        </p:nvSpPr>
        <p:spPr>
          <a:xfrm>
            <a:off x="1954545" y="2065494"/>
            <a:ext cx="3168352" cy="360040"/>
          </a:xfrm>
          <a:prstGeom prst="rect">
            <a:avLst/>
          </a:prstGeom>
          <a:solidFill>
            <a:srgbClr val="FFC000"/>
          </a:solidFill>
          <a:ln w="12700" cap="flat" cmpd="sng" algn="ctr">
            <a:noFill/>
            <a:prstDash val="dash"/>
          </a:ln>
          <a:effectLst/>
        </p:spPr>
        <p:txBody>
          <a:bodyPr rtlCol="0" anchor="ctr"/>
          <a:lstStyle/>
          <a:p>
            <a:pPr algn="ctr" fontAlgn="auto">
              <a:spcBef>
                <a:spcPts val="0"/>
              </a:spcBef>
              <a:spcAft>
                <a:spcPts val="0"/>
              </a:spcAft>
              <a:buClrTx/>
              <a:buSzTx/>
              <a:buNone/>
            </a:pPr>
            <a:endParaRPr lang="zh-CN" altLang="en-US" sz="1400" b="1" kern="0">
              <a:solidFill>
                <a:prstClr val="black"/>
              </a:solidFill>
              <a:latin typeface="微软雅黑" panose="020B0503020204020204" pitchFamily="34" charset="-122"/>
              <a:ea typeface="微软雅黑" panose="020B0503020204020204" pitchFamily="34" charset="-122"/>
            </a:endParaRPr>
          </a:p>
        </p:txBody>
      </p:sp>
      <p:sp>
        <p:nvSpPr>
          <p:cNvPr id="5" name="矩形 4"/>
          <p:cNvSpPr/>
          <p:nvPr/>
        </p:nvSpPr>
        <p:spPr>
          <a:xfrm>
            <a:off x="5148064" y="2070869"/>
            <a:ext cx="3168352" cy="360040"/>
          </a:xfrm>
          <a:prstGeom prst="rect">
            <a:avLst/>
          </a:prstGeom>
          <a:solidFill>
            <a:srgbClr val="00B0F0"/>
          </a:solidFill>
          <a:ln w="12700" cap="flat" cmpd="sng" algn="ctr">
            <a:noFill/>
            <a:prstDash val="dash"/>
          </a:ln>
          <a:effectLst/>
        </p:spPr>
        <p:txBody>
          <a:bodyPr rtlCol="0" anchor="ctr"/>
          <a:lstStyle/>
          <a:p>
            <a:pPr algn="ctr" fontAlgn="auto">
              <a:spcBef>
                <a:spcPts val="0"/>
              </a:spcBef>
              <a:spcAft>
                <a:spcPts val="0"/>
              </a:spcAft>
              <a:buClrTx/>
              <a:buSzTx/>
              <a:buNone/>
            </a:pPr>
            <a:endParaRPr lang="zh-CN" altLang="en-US" sz="1400" b="1" kern="0">
              <a:solidFill>
                <a:prstClr val="black"/>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251520" y="2087647"/>
            <a:ext cx="1533842" cy="400110"/>
          </a:xfrm>
          <a:prstGeom prst="rect">
            <a:avLst/>
          </a:prstGeom>
          <a:noFill/>
        </p:spPr>
        <p:txBody>
          <a:bodyPr wrap="square" rtlCol="0">
            <a:spAutoFit/>
          </a:bodyPr>
          <a:lstStyle/>
          <a:p>
            <a:pPr eaLnBrk="0" hangingPunct="0">
              <a:spcBef>
                <a:spcPct val="0"/>
              </a:spcBef>
              <a:buClrTx/>
              <a:buSzTx/>
              <a:buFontTx/>
              <a:buNone/>
            </a:pPr>
            <a:r>
              <a:rPr lang="en-US" altLang="zh-CN" sz="2000" b="1" dirty="0">
                <a:solidFill>
                  <a:prstClr val="black"/>
                </a:solidFill>
                <a:latin typeface="微软雅黑" panose="020B0503020204020204" pitchFamily="34" charset="-122"/>
                <a:ea typeface="微软雅黑" panose="020B0503020204020204" pitchFamily="34" charset="-122"/>
              </a:rPr>
              <a:t>AI</a:t>
            </a:r>
            <a:r>
              <a:rPr lang="zh-CN" altLang="en-US" sz="2000" b="1" dirty="0">
                <a:solidFill>
                  <a:prstClr val="black"/>
                </a:solidFill>
                <a:latin typeface="微软雅黑" panose="020B0503020204020204" pitchFamily="34" charset="-122"/>
                <a:ea typeface="微软雅黑" panose="020B0503020204020204" pitchFamily="34" charset="-122"/>
              </a:rPr>
              <a:t>数理基础</a:t>
            </a:r>
            <a:endParaRPr lang="zh-CN" altLang="en-US" sz="2000" b="1" dirty="0">
              <a:solidFill>
                <a:prstClr val="black"/>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1761444" y="2417511"/>
            <a:ext cx="1533842" cy="276999"/>
          </a:xfrm>
          <a:prstGeom prst="rect">
            <a:avLst/>
          </a:prstGeom>
          <a:noFill/>
        </p:spPr>
        <p:txBody>
          <a:bodyPr wrap="square" rtlCol="0">
            <a:spAutoFit/>
          </a:bodyPr>
          <a:lstStyle/>
          <a:p>
            <a:pPr eaLnBrk="0" hangingPunct="0">
              <a:spcBef>
                <a:spcPct val="0"/>
              </a:spcBef>
              <a:buClrTx/>
              <a:buSzTx/>
              <a:buFontTx/>
              <a:buNone/>
            </a:pPr>
            <a:r>
              <a:rPr lang="en-US" altLang="zh-CN" sz="1200" dirty="0">
                <a:solidFill>
                  <a:prstClr val="black"/>
                </a:solidFill>
                <a:latin typeface="微软雅黑" panose="020B0503020204020204" pitchFamily="34" charset="-122"/>
                <a:ea typeface="微软雅黑" panose="020B0503020204020204" pitchFamily="34" charset="-122"/>
              </a:rPr>
              <a:t>1950s</a:t>
            </a:r>
            <a:endParaRPr lang="zh-CN" altLang="en-US" sz="1200" dirty="0">
              <a:solidFill>
                <a:prstClr val="black"/>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4857788" y="2417511"/>
            <a:ext cx="1533842" cy="276999"/>
          </a:xfrm>
          <a:prstGeom prst="rect">
            <a:avLst/>
          </a:prstGeom>
          <a:noFill/>
        </p:spPr>
        <p:txBody>
          <a:bodyPr wrap="square" rtlCol="0">
            <a:spAutoFit/>
          </a:bodyPr>
          <a:lstStyle/>
          <a:p>
            <a:pPr eaLnBrk="0" hangingPunct="0">
              <a:spcBef>
                <a:spcPct val="0"/>
              </a:spcBef>
              <a:buClrTx/>
              <a:buSzTx/>
              <a:buFontTx/>
              <a:buNone/>
            </a:pPr>
            <a:r>
              <a:rPr lang="en-US" altLang="zh-CN" sz="1200" dirty="0">
                <a:solidFill>
                  <a:prstClr val="black"/>
                </a:solidFill>
                <a:latin typeface="微软雅黑" panose="020B0503020204020204" pitchFamily="34" charset="-122"/>
                <a:ea typeface="微软雅黑" panose="020B0503020204020204" pitchFamily="34" charset="-122"/>
              </a:rPr>
              <a:t>~1990</a:t>
            </a:r>
            <a:endParaRPr lang="zh-CN" altLang="en-US" sz="1200" dirty="0">
              <a:solidFill>
                <a:prstClr val="black"/>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2209021" y="2068364"/>
            <a:ext cx="2748186" cy="369332"/>
          </a:xfrm>
          <a:prstGeom prst="rect">
            <a:avLst/>
          </a:prstGeom>
          <a:noFill/>
        </p:spPr>
        <p:txBody>
          <a:bodyPr wrap="square" rtlCol="0">
            <a:spAutoFit/>
          </a:bodyPr>
          <a:lstStyle/>
          <a:p>
            <a:pPr eaLnBrk="0" hangingPunct="0">
              <a:spcBef>
                <a:spcPct val="0"/>
              </a:spcBef>
              <a:buClrTx/>
              <a:buSzTx/>
              <a:buFontTx/>
              <a:buNone/>
            </a:pPr>
            <a:r>
              <a:rPr lang="zh-CN" altLang="en-US" sz="1800" b="1" dirty="0">
                <a:solidFill>
                  <a:prstClr val="black"/>
                </a:solidFill>
                <a:latin typeface="微软雅黑" panose="020B0503020204020204" pitchFamily="34" charset="-122"/>
                <a:ea typeface="微软雅黑" panose="020B0503020204020204" pitchFamily="34" charset="-122"/>
              </a:rPr>
              <a:t>逻辑</a:t>
            </a:r>
            <a:r>
              <a:rPr lang="zh-CN" altLang="en-US" sz="1800" dirty="0">
                <a:solidFill>
                  <a:prstClr val="black"/>
                </a:solidFill>
                <a:latin typeface="微软雅黑" panose="020B0503020204020204" pitchFamily="34" charset="-122"/>
                <a:ea typeface="微软雅黑" panose="020B0503020204020204" pitchFamily="34" charset="-122"/>
              </a:rPr>
              <a:t>：知识表达与推理</a:t>
            </a:r>
            <a:endParaRPr lang="zh-CN" altLang="en-US" sz="1800" dirty="0">
              <a:solidFill>
                <a:prstClr val="black"/>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5381493" y="2060848"/>
            <a:ext cx="2748186" cy="369332"/>
          </a:xfrm>
          <a:prstGeom prst="rect">
            <a:avLst/>
          </a:prstGeom>
          <a:noFill/>
        </p:spPr>
        <p:txBody>
          <a:bodyPr wrap="square" rtlCol="0">
            <a:spAutoFit/>
          </a:bodyPr>
          <a:lstStyle/>
          <a:p>
            <a:pPr eaLnBrk="0" hangingPunct="0">
              <a:spcBef>
                <a:spcPct val="0"/>
              </a:spcBef>
              <a:buClrTx/>
              <a:buSzTx/>
              <a:buFontTx/>
              <a:buNone/>
            </a:pPr>
            <a:r>
              <a:rPr lang="zh-CN" altLang="en-US" sz="1800" b="1" dirty="0">
                <a:solidFill>
                  <a:prstClr val="black"/>
                </a:solidFill>
                <a:latin typeface="微软雅黑" panose="020B0503020204020204" pitchFamily="34" charset="-122"/>
                <a:ea typeface="微软雅黑" panose="020B0503020204020204" pitchFamily="34" charset="-122"/>
              </a:rPr>
              <a:t>概率</a:t>
            </a:r>
            <a:r>
              <a:rPr lang="zh-CN" altLang="en-US" sz="1800" dirty="0">
                <a:solidFill>
                  <a:prstClr val="black"/>
                </a:solidFill>
                <a:latin typeface="微软雅黑" panose="020B0503020204020204" pitchFamily="34" charset="-122"/>
                <a:ea typeface="微软雅黑" panose="020B0503020204020204" pitchFamily="34" charset="-122"/>
              </a:rPr>
              <a:t>：模型、学习、计算</a:t>
            </a:r>
            <a:endParaRPr lang="zh-CN" altLang="en-US" sz="1800" dirty="0">
              <a:solidFill>
                <a:prstClr val="black"/>
              </a:solidFill>
              <a:latin typeface="微软雅黑" panose="020B0503020204020204" pitchFamily="34" charset="-122"/>
              <a:ea typeface="微软雅黑" panose="020B0503020204020204" pitchFamily="34" charset="-122"/>
            </a:endParaRPr>
          </a:p>
        </p:txBody>
      </p:sp>
      <p:sp>
        <p:nvSpPr>
          <p:cNvPr id="11" name="箭头: 下 11"/>
          <p:cNvSpPr/>
          <p:nvPr/>
        </p:nvSpPr>
        <p:spPr>
          <a:xfrm>
            <a:off x="3275856" y="2826302"/>
            <a:ext cx="360040" cy="201462"/>
          </a:xfrm>
          <a:prstGeom prst="downArrow">
            <a:avLst/>
          </a:prstGeom>
          <a:ln>
            <a:solidFill>
              <a:srgbClr val="FFC000"/>
            </a:solidFill>
          </a:ln>
        </p:spPr>
        <p:style>
          <a:lnRef idx="2">
            <a:schemeClr val="accent6"/>
          </a:lnRef>
          <a:fillRef idx="1">
            <a:schemeClr val="lt1"/>
          </a:fillRef>
          <a:effectRef idx="0">
            <a:schemeClr val="accent6"/>
          </a:effectRef>
          <a:fontRef idx="minor">
            <a:schemeClr val="dk1"/>
          </a:fontRef>
        </p:style>
        <p:txBody>
          <a:bodyPr rtlCol="0" anchor="ctr"/>
          <a:lstStyle/>
          <a:p>
            <a:pPr algn="ctr" fontAlgn="auto">
              <a:spcBef>
                <a:spcPts val="0"/>
              </a:spcBef>
              <a:spcAft>
                <a:spcPts val="0"/>
              </a:spcAft>
              <a:buClrTx/>
              <a:buSzTx/>
              <a:buNone/>
            </a:pPr>
            <a:endParaRPr lang="zh-CN" altLang="en-US" sz="1400" b="1" kern="0">
              <a:solidFill>
                <a:prstClr val="black"/>
              </a:solidFill>
              <a:latin typeface="微软雅黑" panose="020B0503020204020204" pitchFamily="34" charset="-122"/>
              <a:ea typeface="微软雅黑" panose="020B0503020204020204" pitchFamily="34" charset="-122"/>
            </a:endParaRPr>
          </a:p>
        </p:txBody>
      </p:sp>
      <p:sp>
        <p:nvSpPr>
          <p:cNvPr id="12" name="箭头: 下 12"/>
          <p:cNvSpPr/>
          <p:nvPr/>
        </p:nvSpPr>
        <p:spPr>
          <a:xfrm>
            <a:off x="6395546" y="2826302"/>
            <a:ext cx="360040" cy="201462"/>
          </a:xfrm>
          <a:prstGeom prst="downArrow">
            <a:avLst/>
          </a:prstGeom>
          <a:ln>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fontAlgn="auto">
              <a:spcBef>
                <a:spcPts val="0"/>
              </a:spcBef>
              <a:spcAft>
                <a:spcPts val="0"/>
              </a:spcAft>
              <a:buClrTx/>
              <a:buSzTx/>
              <a:buNone/>
            </a:pPr>
            <a:endParaRPr lang="zh-CN" altLang="en-US" sz="1400" b="1" kern="0">
              <a:solidFill>
                <a:prstClr val="black"/>
              </a:solidFill>
              <a:latin typeface="微软雅黑" panose="020B0503020204020204" pitchFamily="34" charset="-122"/>
              <a:ea typeface="微软雅黑" panose="020B0503020204020204" pitchFamily="34" charset="-122"/>
            </a:endParaRPr>
          </a:p>
        </p:txBody>
      </p:sp>
      <p:sp>
        <p:nvSpPr>
          <p:cNvPr id="13" name="文本框 12"/>
          <p:cNvSpPr txBox="1"/>
          <p:nvPr/>
        </p:nvSpPr>
        <p:spPr>
          <a:xfrm>
            <a:off x="3545640" y="3113099"/>
            <a:ext cx="1386400" cy="369332"/>
          </a:xfrm>
          <a:prstGeom prst="rect">
            <a:avLst/>
          </a:prstGeom>
          <a:noFill/>
        </p:spPr>
        <p:txBody>
          <a:bodyPr wrap="square" rtlCol="0">
            <a:spAutoFit/>
          </a:bodyPr>
          <a:lstStyle/>
          <a:p>
            <a:pPr eaLnBrk="0" hangingPunct="0">
              <a:spcBef>
                <a:spcPct val="0"/>
              </a:spcBef>
              <a:buClrTx/>
              <a:buSzTx/>
              <a:buFontTx/>
              <a:buNone/>
            </a:pPr>
            <a:r>
              <a:rPr lang="zh-CN" altLang="en-US" sz="1800" b="1" dirty="0">
                <a:solidFill>
                  <a:srgbClr val="FFC000"/>
                </a:solidFill>
                <a:latin typeface="微软雅黑" panose="020B0503020204020204" pitchFamily="34" charset="-122"/>
                <a:ea typeface="微软雅黑" panose="020B0503020204020204" pitchFamily="34" charset="-122"/>
              </a:rPr>
              <a:t>知识工程</a:t>
            </a:r>
            <a:endParaRPr lang="zh-CN" altLang="en-US" sz="1800" b="1" dirty="0">
              <a:solidFill>
                <a:srgbClr val="FFC000"/>
              </a:solidFill>
              <a:latin typeface="微软雅黑" panose="020B0503020204020204" pitchFamily="34" charset="-122"/>
              <a:ea typeface="微软雅黑" panose="020B0503020204020204" pitchFamily="34" charset="-122"/>
            </a:endParaRPr>
          </a:p>
        </p:txBody>
      </p:sp>
      <p:sp>
        <p:nvSpPr>
          <p:cNvPr id="14" name="文本框 13"/>
          <p:cNvSpPr txBox="1"/>
          <p:nvPr/>
        </p:nvSpPr>
        <p:spPr>
          <a:xfrm>
            <a:off x="373862" y="3118654"/>
            <a:ext cx="1245810" cy="400110"/>
          </a:xfrm>
          <a:prstGeom prst="rect">
            <a:avLst/>
          </a:prstGeom>
          <a:noFill/>
        </p:spPr>
        <p:txBody>
          <a:bodyPr wrap="square" rtlCol="0">
            <a:spAutoFit/>
          </a:bodyPr>
          <a:lstStyle/>
          <a:p>
            <a:pPr eaLnBrk="0" hangingPunct="0">
              <a:spcBef>
                <a:spcPct val="0"/>
              </a:spcBef>
              <a:buClrTx/>
              <a:buSzTx/>
              <a:buFontTx/>
              <a:buNone/>
            </a:pPr>
            <a:r>
              <a:rPr lang="zh-CN" altLang="en-US" sz="2000" b="1" dirty="0">
                <a:solidFill>
                  <a:prstClr val="black"/>
                </a:solidFill>
                <a:latin typeface="微软雅黑" panose="020B0503020204020204" pitchFamily="34" charset="-122"/>
                <a:ea typeface="微软雅黑" panose="020B0503020204020204" pitchFamily="34" charset="-122"/>
              </a:rPr>
              <a:t>主流技术</a:t>
            </a:r>
            <a:endParaRPr lang="zh-CN" altLang="en-US" sz="2000" b="1" dirty="0">
              <a:solidFill>
                <a:prstClr val="black"/>
              </a:solidFill>
              <a:latin typeface="微软雅黑" panose="020B0503020204020204" pitchFamily="34" charset="-122"/>
              <a:ea typeface="微软雅黑" panose="020B0503020204020204" pitchFamily="34" charset="-122"/>
            </a:endParaRPr>
          </a:p>
        </p:txBody>
      </p:sp>
      <p:sp>
        <p:nvSpPr>
          <p:cNvPr id="15" name="文本框 14"/>
          <p:cNvSpPr txBox="1"/>
          <p:nvPr/>
        </p:nvSpPr>
        <p:spPr>
          <a:xfrm>
            <a:off x="6062494" y="3113099"/>
            <a:ext cx="1533842" cy="369332"/>
          </a:xfrm>
          <a:prstGeom prst="rect">
            <a:avLst/>
          </a:prstGeom>
          <a:noFill/>
        </p:spPr>
        <p:txBody>
          <a:bodyPr wrap="square" rtlCol="0">
            <a:spAutoFit/>
          </a:bodyPr>
          <a:lstStyle/>
          <a:p>
            <a:pPr eaLnBrk="0" hangingPunct="0">
              <a:spcBef>
                <a:spcPct val="0"/>
              </a:spcBef>
              <a:buClrTx/>
              <a:buSzTx/>
              <a:buFontTx/>
              <a:buNone/>
            </a:pPr>
            <a:r>
              <a:rPr lang="zh-CN" altLang="en-US" sz="1800" b="1" dirty="0">
                <a:solidFill>
                  <a:srgbClr val="00B0F0"/>
                </a:solidFill>
                <a:latin typeface="微软雅黑" panose="020B0503020204020204" pitchFamily="34" charset="-122"/>
                <a:ea typeface="微软雅黑" panose="020B0503020204020204" pitchFamily="34" charset="-122"/>
              </a:rPr>
              <a:t>机器学习</a:t>
            </a:r>
            <a:endParaRPr lang="zh-CN" altLang="en-US" sz="1800" b="1" dirty="0">
              <a:solidFill>
                <a:srgbClr val="00B0F0"/>
              </a:solidFill>
              <a:latin typeface="微软雅黑" panose="020B0503020204020204" pitchFamily="34" charset="-122"/>
              <a:ea typeface="微软雅黑" panose="020B0503020204020204" pitchFamily="34" charset="-122"/>
            </a:endParaRPr>
          </a:p>
        </p:txBody>
      </p:sp>
      <p:sp>
        <p:nvSpPr>
          <p:cNvPr id="16" name="文本框 15"/>
          <p:cNvSpPr txBox="1"/>
          <p:nvPr/>
        </p:nvSpPr>
        <p:spPr>
          <a:xfrm>
            <a:off x="445870" y="4023804"/>
            <a:ext cx="1245810" cy="400110"/>
          </a:xfrm>
          <a:prstGeom prst="rect">
            <a:avLst/>
          </a:prstGeom>
          <a:noFill/>
        </p:spPr>
        <p:txBody>
          <a:bodyPr wrap="square" rtlCol="0">
            <a:spAutoFit/>
          </a:bodyPr>
          <a:lstStyle/>
          <a:p>
            <a:pPr eaLnBrk="0" hangingPunct="0">
              <a:spcBef>
                <a:spcPct val="0"/>
              </a:spcBef>
              <a:buClrTx/>
              <a:buSzTx/>
              <a:buFontTx/>
              <a:buNone/>
            </a:pPr>
            <a:r>
              <a:rPr lang="en-US" altLang="zh-CN" sz="2000" b="1" dirty="0">
                <a:solidFill>
                  <a:prstClr val="black"/>
                </a:solidFill>
                <a:latin typeface="微软雅黑" panose="020B0503020204020204" pitchFamily="34" charset="-122"/>
                <a:ea typeface="微软雅黑" panose="020B0503020204020204" pitchFamily="34" charset="-122"/>
              </a:rPr>
              <a:t>AI</a:t>
            </a:r>
            <a:r>
              <a:rPr lang="zh-CN" altLang="en-US" sz="2000" b="1" dirty="0">
                <a:solidFill>
                  <a:prstClr val="black"/>
                </a:solidFill>
                <a:latin typeface="微软雅黑" panose="020B0503020204020204" pitchFamily="34" charset="-122"/>
                <a:ea typeface="微软雅黑" panose="020B0503020204020204" pitchFamily="34" charset="-122"/>
              </a:rPr>
              <a:t>学派</a:t>
            </a:r>
            <a:endParaRPr lang="zh-CN" altLang="en-US" sz="2000" b="1" dirty="0">
              <a:solidFill>
                <a:prstClr val="black"/>
              </a:solidFill>
              <a:latin typeface="微软雅黑" panose="020B0503020204020204" pitchFamily="34" charset="-122"/>
              <a:ea typeface="微软雅黑" panose="020B0503020204020204" pitchFamily="34" charset="-122"/>
            </a:endParaRPr>
          </a:p>
        </p:txBody>
      </p:sp>
      <p:sp>
        <p:nvSpPr>
          <p:cNvPr id="17" name="文本框 16"/>
          <p:cNvSpPr txBox="1"/>
          <p:nvPr/>
        </p:nvSpPr>
        <p:spPr>
          <a:xfrm>
            <a:off x="2862053" y="3752544"/>
            <a:ext cx="1533842" cy="369332"/>
          </a:xfrm>
          <a:prstGeom prst="rect">
            <a:avLst/>
          </a:prstGeom>
          <a:noFill/>
        </p:spPr>
        <p:txBody>
          <a:bodyPr wrap="square" rtlCol="0">
            <a:spAutoFit/>
          </a:bodyPr>
          <a:lstStyle/>
          <a:p>
            <a:pPr eaLnBrk="0" hangingPunct="0">
              <a:spcBef>
                <a:spcPct val="0"/>
              </a:spcBef>
              <a:buClrTx/>
              <a:buSzTx/>
              <a:buFontTx/>
              <a:buNone/>
            </a:pPr>
            <a:r>
              <a:rPr lang="zh-CN" altLang="en-US" sz="1800" b="1" dirty="0">
                <a:solidFill>
                  <a:srgbClr val="FFC000"/>
                </a:solidFill>
                <a:latin typeface="微软雅黑" panose="020B0503020204020204" pitchFamily="34" charset="-122"/>
                <a:ea typeface="微软雅黑" panose="020B0503020204020204" pitchFamily="34" charset="-122"/>
              </a:rPr>
              <a:t>符号主义</a:t>
            </a:r>
            <a:endParaRPr lang="zh-CN" altLang="en-US" sz="1800" b="1" dirty="0">
              <a:solidFill>
                <a:srgbClr val="FFC000"/>
              </a:solidFill>
              <a:latin typeface="微软雅黑" panose="020B0503020204020204" pitchFamily="34" charset="-122"/>
              <a:ea typeface="微软雅黑" panose="020B0503020204020204" pitchFamily="34" charset="-122"/>
            </a:endParaRPr>
          </a:p>
        </p:txBody>
      </p:sp>
      <p:sp>
        <p:nvSpPr>
          <p:cNvPr id="18" name="文本框 17"/>
          <p:cNvSpPr txBox="1"/>
          <p:nvPr/>
        </p:nvSpPr>
        <p:spPr>
          <a:xfrm>
            <a:off x="5558438" y="3752544"/>
            <a:ext cx="1533842" cy="369332"/>
          </a:xfrm>
          <a:prstGeom prst="rect">
            <a:avLst/>
          </a:prstGeom>
          <a:noFill/>
        </p:spPr>
        <p:txBody>
          <a:bodyPr wrap="square" rtlCol="0">
            <a:spAutoFit/>
          </a:bodyPr>
          <a:lstStyle/>
          <a:p>
            <a:pPr eaLnBrk="0" hangingPunct="0">
              <a:spcBef>
                <a:spcPct val="0"/>
              </a:spcBef>
              <a:buClrTx/>
              <a:buSzTx/>
              <a:buFontTx/>
              <a:buNone/>
            </a:pPr>
            <a:r>
              <a:rPr lang="zh-CN" altLang="en-US" sz="1800" b="1" dirty="0">
                <a:solidFill>
                  <a:srgbClr val="00B0F0"/>
                </a:solidFill>
                <a:latin typeface="微软雅黑" panose="020B0503020204020204" pitchFamily="34" charset="-122"/>
                <a:ea typeface="微软雅黑" panose="020B0503020204020204" pitchFamily="34" charset="-122"/>
              </a:rPr>
              <a:t>贝叶斯</a:t>
            </a:r>
            <a:endParaRPr lang="zh-CN" altLang="en-US" sz="1800" b="1" dirty="0">
              <a:solidFill>
                <a:srgbClr val="00B0F0"/>
              </a:solidFill>
              <a:latin typeface="微软雅黑" panose="020B0503020204020204" pitchFamily="34" charset="-122"/>
              <a:ea typeface="微软雅黑" panose="020B0503020204020204" pitchFamily="34" charset="-122"/>
            </a:endParaRPr>
          </a:p>
        </p:txBody>
      </p:sp>
      <p:sp>
        <p:nvSpPr>
          <p:cNvPr id="19" name="文本框 18"/>
          <p:cNvSpPr txBox="1"/>
          <p:nvPr/>
        </p:nvSpPr>
        <p:spPr>
          <a:xfrm>
            <a:off x="6782574" y="3752544"/>
            <a:ext cx="1533842" cy="369332"/>
          </a:xfrm>
          <a:prstGeom prst="rect">
            <a:avLst/>
          </a:prstGeom>
          <a:noFill/>
        </p:spPr>
        <p:txBody>
          <a:bodyPr wrap="square" rtlCol="0">
            <a:spAutoFit/>
          </a:bodyPr>
          <a:lstStyle/>
          <a:p>
            <a:pPr eaLnBrk="0" hangingPunct="0">
              <a:spcBef>
                <a:spcPct val="0"/>
              </a:spcBef>
              <a:buClrTx/>
              <a:buSzTx/>
              <a:buFontTx/>
              <a:buNone/>
            </a:pPr>
            <a:r>
              <a:rPr lang="zh-CN" altLang="en-US" sz="1800" b="1" dirty="0">
                <a:solidFill>
                  <a:srgbClr val="00B0F0"/>
                </a:solidFill>
                <a:latin typeface="微软雅黑" panose="020B0503020204020204" pitchFamily="34" charset="-122"/>
                <a:ea typeface="微软雅黑" panose="020B0503020204020204" pitchFamily="34" charset="-122"/>
              </a:rPr>
              <a:t>联结主义</a:t>
            </a:r>
            <a:endParaRPr lang="zh-CN" altLang="en-US" sz="1800" b="1" dirty="0">
              <a:solidFill>
                <a:srgbClr val="00B0F0"/>
              </a:solidFill>
              <a:latin typeface="微软雅黑" panose="020B0503020204020204" pitchFamily="34" charset="-122"/>
              <a:ea typeface="微软雅黑" panose="020B0503020204020204" pitchFamily="34" charset="-122"/>
            </a:endParaRPr>
          </a:p>
        </p:txBody>
      </p:sp>
      <p:sp>
        <p:nvSpPr>
          <p:cNvPr id="20" name="文本框 19"/>
          <p:cNvSpPr txBox="1"/>
          <p:nvPr/>
        </p:nvSpPr>
        <p:spPr>
          <a:xfrm>
            <a:off x="395536" y="5053008"/>
            <a:ext cx="1245810" cy="400110"/>
          </a:xfrm>
          <a:prstGeom prst="rect">
            <a:avLst/>
          </a:prstGeom>
          <a:noFill/>
        </p:spPr>
        <p:txBody>
          <a:bodyPr wrap="square" rtlCol="0">
            <a:spAutoFit/>
          </a:bodyPr>
          <a:lstStyle/>
          <a:p>
            <a:pPr eaLnBrk="0" hangingPunct="0">
              <a:spcBef>
                <a:spcPct val="0"/>
              </a:spcBef>
              <a:buClrTx/>
              <a:buSzTx/>
              <a:buFontTx/>
              <a:buNone/>
            </a:pPr>
            <a:r>
              <a:rPr lang="zh-CN" altLang="en-US" sz="2000" b="1" dirty="0">
                <a:solidFill>
                  <a:prstClr val="black"/>
                </a:solidFill>
                <a:latin typeface="微软雅黑" panose="020B0503020204020204" pitchFamily="34" charset="-122"/>
                <a:ea typeface="微软雅黑" panose="020B0503020204020204" pitchFamily="34" charset="-122"/>
              </a:rPr>
              <a:t>代表方法</a:t>
            </a:r>
            <a:endParaRPr lang="zh-CN" altLang="en-US" sz="2000" b="1" dirty="0">
              <a:solidFill>
                <a:prstClr val="black"/>
              </a:solidFill>
              <a:latin typeface="微软雅黑" panose="020B0503020204020204" pitchFamily="34" charset="-122"/>
              <a:ea typeface="微软雅黑" panose="020B0503020204020204" pitchFamily="34" charset="-122"/>
            </a:endParaRPr>
          </a:p>
        </p:txBody>
      </p:sp>
      <p:sp>
        <p:nvSpPr>
          <p:cNvPr id="21" name="左大括号 20"/>
          <p:cNvSpPr/>
          <p:nvPr/>
        </p:nvSpPr>
        <p:spPr>
          <a:xfrm rot="5400000">
            <a:off x="6450582" y="3065079"/>
            <a:ext cx="249969" cy="1121828"/>
          </a:xfrm>
          <a:prstGeom prst="leftBrace">
            <a:avLst>
              <a:gd name="adj1" fmla="val 39036"/>
              <a:gd name="adj2" fmla="val 50000"/>
            </a:avLst>
          </a:prstGeom>
          <a:ln>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eaLnBrk="0" hangingPunct="0">
              <a:spcBef>
                <a:spcPct val="0"/>
              </a:spcBef>
              <a:buClrTx/>
              <a:buSzTx/>
              <a:buFontTx/>
              <a:buNone/>
            </a:pPr>
            <a:endParaRPr lang="zh-CN" altLang="en-US" sz="1800">
              <a:solidFill>
                <a:prstClr val="black"/>
              </a:solidFill>
            </a:endParaRPr>
          </a:p>
        </p:txBody>
      </p:sp>
      <p:sp>
        <p:nvSpPr>
          <p:cNvPr id="22" name="文本框 21"/>
          <p:cNvSpPr txBox="1"/>
          <p:nvPr/>
        </p:nvSpPr>
        <p:spPr>
          <a:xfrm>
            <a:off x="3473632" y="5206156"/>
            <a:ext cx="1533842" cy="369332"/>
          </a:xfrm>
          <a:prstGeom prst="rect">
            <a:avLst/>
          </a:prstGeom>
          <a:noFill/>
        </p:spPr>
        <p:txBody>
          <a:bodyPr wrap="square" rtlCol="0">
            <a:spAutoFit/>
          </a:bodyPr>
          <a:lstStyle/>
          <a:p>
            <a:pPr eaLnBrk="0" hangingPunct="0">
              <a:spcBef>
                <a:spcPct val="0"/>
              </a:spcBef>
              <a:buClrTx/>
              <a:buSzTx/>
              <a:buFontTx/>
              <a:buNone/>
            </a:pPr>
            <a:r>
              <a:rPr lang="zh-CN" altLang="en-US" sz="1800" b="1" dirty="0">
                <a:solidFill>
                  <a:srgbClr val="FFC000"/>
                </a:solidFill>
                <a:latin typeface="微软雅黑" panose="020B0503020204020204" pitchFamily="34" charset="-122"/>
                <a:ea typeface="微软雅黑" panose="020B0503020204020204" pitchFamily="34" charset="-122"/>
              </a:rPr>
              <a:t>决策树</a:t>
            </a:r>
            <a:endParaRPr lang="zh-CN" altLang="en-US" sz="1800" b="1" dirty="0">
              <a:solidFill>
                <a:srgbClr val="FFC000"/>
              </a:solidFill>
              <a:latin typeface="微软雅黑" panose="020B0503020204020204" pitchFamily="34" charset="-122"/>
              <a:ea typeface="微软雅黑" panose="020B0503020204020204" pitchFamily="34" charset="-122"/>
            </a:endParaRPr>
          </a:p>
        </p:txBody>
      </p:sp>
      <p:sp>
        <p:nvSpPr>
          <p:cNvPr id="23" name="文本框 22"/>
          <p:cNvSpPr txBox="1"/>
          <p:nvPr/>
        </p:nvSpPr>
        <p:spPr>
          <a:xfrm>
            <a:off x="5342414" y="4888988"/>
            <a:ext cx="1533842" cy="646331"/>
          </a:xfrm>
          <a:prstGeom prst="rect">
            <a:avLst/>
          </a:prstGeom>
          <a:noFill/>
        </p:spPr>
        <p:txBody>
          <a:bodyPr wrap="square" rtlCol="0">
            <a:spAutoFit/>
          </a:bodyPr>
          <a:lstStyle/>
          <a:p>
            <a:pPr eaLnBrk="0" hangingPunct="0">
              <a:spcBef>
                <a:spcPct val="0"/>
              </a:spcBef>
              <a:buClrTx/>
              <a:buSzTx/>
              <a:buFontTx/>
              <a:buNone/>
            </a:pPr>
            <a:r>
              <a:rPr lang="zh-CN" altLang="en-US" sz="1800" b="1" dirty="0">
                <a:solidFill>
                  <a:srgbClr val="00B0F0"/>
                </a:solidFill>
                <a:latin typeface="微软雅黑" panose="020B0503020204020204" pitchFamily="34" charset="-122"/>
                <a:ea typeface="微软雅黑" panose="020B0503020204020204" pitchFamily="34" charset="-122"/>
              </a:rPr>
              <a:t>朴素贝叶斯</a:t>
            </a:r>
            <a:endParaRPr lang="en-US" altLang="zh-CN" sz="1800" b="1" dirty="0">
              <a:solidFill>
                <a:srgbClr val="00B0F0"/>
              </a:solidFill>
              <a:latin typeface="微软雅黑" panose="020B0503020204020204" pitchFamily="34" charset="-122"/>
              <a:ea typeface="微软雅黑" panose="020B0503020204020204" pitchFamily="34" charset="-122"/>
            </a:endParaRPr>
          </a:p>
          <a:p>
            <a:pPr eaLnBrk="0" hangingPunct="0">
              <a:spcBef>
                <a:spcPct val="0"/>
              </a:spcBef>
              <a:buClrTx/>
              <a:buSzTx/>
              <a:buFontTx/>
              <a:buNone/>
            </a:pPr>
            <a:r>
              <a:rPr lang="zh-CN" altLang="en-US" sz="1800" b="1" dirty="0">
                <a:solidFill>
                  <a:srgbClr val="00B0F0"/>
                </a:solidFill>
                <a:latin typeface="微软雅黑" panose="020B0503020204020204" pitchFamily="34" charset="-122"/>
                <a:ea typeface="微软雅黑" panose="020B0503020204020204" pitchFamily="34" charset="-122"/>
              </a:rPr>
              <a:t>隐马尔科夫</a:t>
            </a:r>
            <a:endParaRPr lang="zh-CN" altLang="en-US" sz="1800" b="1" dirty="0">
              <a:solidFill>
                <a:srgbClr val="00B0F0"/>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6804248" y="4992933"/>
            <a:ext cx="1533842" cy="369332"/>
          </a:xfrm>
          <a:prstGeom prst="rect">
            <a:avLst/>
          </a:prstGeom>
          <a:noFill/>
        </p:spPr>
        <p:txBody>
          <a:bodyPr wrap="square" rtlCol="0">
            <a:spAutoFit/>
          </a:bodyPr>
          <a:lstStyle/>
          <a:p>
            <a:pPr eaLnBrk="0" hangingPunct="0">
              <a:spcBef>
                <a:spcPct val="0"/>
              </a:spcBef>
              <a:buClrTx/>
              <a:buSzTx/>
              <a:buFontTx/>
              <a:buNone/>
            </a:pPr>
            <a:r>
              <a:rPr lang="zh-CN" altLang="en-US" sz="1800" b="1" dirty="0">
                <a:solidFill>
                  <a:srgbClr val="00B0F0"/>
                </a:solidFill>
                <a:latin typeface="微软雅黑" panose="020B0503020204020204" pitchFamily="34" charset="-122"/>
                <a:ea typeface="微软雅黑" panose="020B0503020204020204" pitchFamily="34" charset="-122"/>
              </a:rPr>
              <a:t>神经网络</a:t>
            </a:r>
            <a:endParaRPr lang="zh-CN" altLang="en-US" sz="1800" b="1" dirty="0">
              <a:solidFill>
                <a:srgbClr val="00B0F0"/>
              </a:solidFill>
              <a:latin typeface="微软雅黑" panose="020B0503020204020204" pitchFamily="34" charset="-122"/>
              <a:ea typeface="微软雅黑" panose="020B0503020204020204" pitchFamily="34" charset="-122"/>
            </a:endParaRPr>
          </a:p>
        </p:txBody>
      </p:sp>
      <p:cxnSp>
        <p:nvCxnSpPr>
          <p:cNvPr id="25" name="直接连接符 24"/>
          <p:cNvCxnSpPr/>
          <p:nvPr/>
        </p:nvCxnSpPr>
        <p:spPr>
          <a:xfrm>
            <a:off x="375216" y="3669211"/>
            <a:ext cx="7992888" cy="0"/>
          </a:xfrm>
          <a:prstGeom prst="line">
            <a:avLst/>
          </a:prstGeom>
          <a:ln w="19050">
            <a:solidFill>
              <a:schemeClr val="bg1">
                <a:lumMod val="75000"/>
                <a:alpha val="4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375216" y="4888987"/>
            <a:ext cx="7992888" cy="0"/>
          </a:xfrm>
          <a:prstGeom prst="line">
            <a:avLst/>
          </a:prstGeom>
          <a:ln w="19050">
            <a:solidFill>
              <a:schemeClr val="bg1">
                <a:lumMod val="75000"/>
                <a:alpha val="40000"/>
              </a:schemeClr>
            </a:solidFill>
            <a:prstDash val="lgDash"/>
          </a:ln>
        </p:spPr>
        <p:style>
          <a:lnRef idx="1">
            <a:schemeClr val="accent1"/>
          </a:lnRef>
          <a:fillRef idx="0">
            <a:schemeClr val="accent1"/>
          </a:fillRef>
          <a:effectRef idx="0">
            <a:schemeClr val="accent1"/>
          </a:effectRef>
          <a:fontRef idx="minor">
            <a:schemeClr val="tx1"/>
          </a:fontRef>
        </p:style>
      </p:cxnSp>
      <p:sp>
        <p:nvSpPr>
          <p:cNvPr id="27" name="矩形 26"/>
          <p:cNvSpPr/>
          <p:nvPr/>
        </p:nvSpPr>
        <p:spPr>
          <a:xfrm>
            <a:off x="2521566" y="2386732"/>
            <a:ext cx="1122423" cy="338554"/>
          </a:xfrm>
          <a:prstGeom prst="rect">
            <a:avLst/>
          </a:prstGeom>
        </p:spPr>
        <p:txBody>
          <a:bodyPr wrap="none">
            <a:spAutoFit/>
          </a:bodyPr>
          <a:lstStyle/>
          <a:p>
            <a:pPr eaLnBrk="0" hangingPunct="0">
              <a:spcBef>
                <a:spcPct val="0"/>
              </a:spcBef>
              <a:buClrTx/>
              <a:buSzTx/>
              <a:buFontTx/>
              <a:buNone/>
            </a:pPr>
            <a:r>
              <a:rPr lang="zh-CN" altLang="en-US" sz="1600" dirty="0">
                <a:solidFill>
                  <a:prstClr val="black"/>
                </a:solidFill>
                <a:latin typeface="微软雅黑" panose="020B0503020204020204" pitchFamily="34" charset="-122"/>
                <a:ea typeface="微软雅黑" panose="020B0503020204020204" pitchFamily="34" charset="-122"/>
              </a:rPr>
              <a:t>推理期  </a:t>
            </a:r>
            <a:r>
              <a:rPr lang="en-US" altLang="zh-CN" sz="1600" dirty="0">
                <a:solidFill>
                  <a:prstClr val="black"/>
                </a:solidFill>
                <a:latin typeface="微软雅黑" panose="020B0503020204020204" pitchFamily="34" charset="-122"/>
                <a:ea typeface="微软雅黑" panose="020B0503020204020204" pitchFamily="34" charset="-122"/>
                <a:sym typeface="Wingdings" panose="05000000000000000000" pitchFamily="2" charset="2"/>
              </a:rPr>
              <a:t></a:t>
            </a:r>
            <a:endParaRPr lang="zh-CN" altLang="en-US" sz="1600" dirty="0">
              <a:solidFill>
                <a:prstClr val="black"/>
              </a:solidFill>
              <a:ea typeface="宋体" panose="02010600030101010101" pitchFamily="2" charset="-122"/>
            </a:endParaRPr>
          </a:p>
        </p:txBody>
      </p:sp>
      <p:sp>
        <p:nvSpPr>
          <p:cNvPr id="28" name="矩形 27"/>
          <p:cNvSpPr/>
          <p:nvPr/>
        </p:nvSpPr>
        <p:spPr>
          <a:xfrm>
            <a:off x="3700608" y="2386732"/>
            <a:ext cx="800219" cy="338554"/>
          </a:xfrm>
          <a:prstGeom prst="rect">
            <a:avLst/>
          </a:prstGeom>
        </p:spPr>
        <p:txBody>
          <a:bodyPr wrap="none">
            <a:spAutoFit/>
          </a:bodyPr>
          <a:lstStyle/>
          <a:p>
            <a:pPr eaLnBrk="0" hangingPunct="0">
              <a:spcBef>
                <a:spcPct val="0"/>
              </a:spcBef>
              <a:buClrTx/>
              <a:buSzTx/>
              <a:buFontTx/>
              <a:buNone/>
            </a:pPr>
            <a:r>
              <a:rPr lang="zh-CN" altLang="en-US" sz="1600" dirty="0">
                <a:solidFill>
                  <a:prstClr val="black"/>
                </a:solidFill>
                <a:latin typeface="微软雅黑" panose="020B0503020204020204" pitchFamily="34" charset="-122"/>
                <a:ea typeface="微软雅黑" panose="020B0503020204020204" pitchFamily="34" charset="-122"/>
              </a:rPr>
              <a:t>知识期</a:t>
            </a:r>
            <a:endParaRPr lang="zh-CN" altLang="en-US" sz="1600" dirty="0">
              <a:solidFill>
                <a:prstClr val="black"/>
              </a:solidFill>
              <a:ea typeface="宋体" panose="02010600030101010101" pitchFamily="2" charset="-122"/>
            </a:endParaRPr>
          </a:p>
        </p:txBody>
      </p:sp>
      <p:sp>
        <p:nvSpPr>
          <p:cNvPr id="29" name="矩形 28"/>
          <p:cNvSpPr/>
          <p:nvPr/>
        </p:nvSpPr>
        <p:spPr>
          <a:xfrm>
            <a:off x="6292062" y="2386732"/>
            <a:ext cx="800219" cy="338554"/>
          </a:xfrm>
          <a:prstGeom prst="rect">
            <a:avLst/>
          </a:prstGeom>
        </p:spPr>
        <p:txBody>
          <a:bodyPr wrap="none">
            <a:spAutoFit/>
          </a:bodyPr>
          <a:lstStyle/>
          <a:p>
            <a:pPr eaLnBrk="0" hangingPunct="0">
              <a:spcBef>
                <a:spcPct val="0"/>
              </a:spcBef>
              <a:buClrTx/>
              <a:buSzTx/>
              <a:buFontTx/>
              <a:buNone/>
            </a:pPr>
            <a:r>
              <a:rPr lang="zh-CN" altLang="en-US" sz="1600" dirty="0">
                <a:solidFill>
                  <a:prstClr val="black"/>
                </a:solidFill>
                <a:latin typeface="微软雅黑" panose="020B0503020204020204" pitchFamily="34" charset="-122"/>
                <a:ea typeface="微软雅黑" panose="020B0503020204020204" pitchFamily="34" charset="-122"/>
              </a:rPr>
              <a:t>学习期</a:t>
            </a:r>
            <a:endParaRPr lang="zh-CN" altLang="en-US" sz="1600" dirty="0">
              <a:solidFill>
                <a:prstClr val="black"/>
              </a:solidFill>
              <a:ea typeface="宋体" panose="02010600030101010101" pitchFamily="2" charset="-122"/>
            </a:endParaRPr>
          </a:p>
        </p:txBody>
      </p:sp>
      <p:sp>
        <p:nvSpPr>
          <p:cNvPr id="30" name="文本框 29"/>
          <p:cNvSpPr txBox="1"/>
          <p:nvPr/>
        </p:nvSpPr>
        <p:spPr>
          <a:xfrm>
            <a:off x="2249496" y="3113099"/>
            <a:ext cx="1386400" cy="369332"/>
          </a:xfrm>
          <a:prstGeom prst="rect">
            <a:avLst/>
          </a:prstGeom>
          <a:noFill/>
        </p:spPr>
        <p:txBody>
          <a:bodyPr wrap="square" rtlCol="0">
            <a:spAutoFit/>
          </a:bodyPr>
          <a:lstStyle/>
          <a:p>
            <a:pPr eaLnBrk="0" hangingPunct="0">
              <a:spcBef>
                <a:spcPct val="0"/>
              </a:spcBef>
              <a:buClrTx/>
              <a:buSzTx/>
              <a:buFontTx/>
              <a:buNone/>
            </a:pPr>
            <a:r>
              <a:rPr lang="zh-CN" altLang="en-US" sz="1800" b="1" dirty="0">
                <a:solidFill>
                  <a:srgbClr val="FFC000"/>
                </a:solidFill>
                <a:latin typeface="微软雅黑" panose="020B0503020204020204" pitchFamily="34" charset="-122"/>
                <a:ea typeface="微软雅黑" panose="020B0503020204020204" pitchFamily="34" charset="-122"/>
              </a:rPr>
              <a:t>逻辑推理</a:t>
            </a:r>
            <a:endParaRPr lang="zh-CN" altLang="en-US" sz="1800" b="1" dirty="0">
              <a:solidFill>
                <a:srgbClr val="FFC000"/>
              </a:solidFill>
              <a:latin typeface="微软雅黑" panose="020B0503020204020204" pitchFamily="34" charset="-122"/>
              <a:ea typeface="微软雅黑" panose="020B0503020204020204" pitchFamily="34" charset="-122"/>
            </a:endParaRPr>
          </a:p>
        </p:txBody>
      </p:sp>
      <p:sp>
        <p:nvSpPr>
          <p:cNvPr id="31" name="左大括号 30"/>
          <p:cNvSpPr/>
          <p:nvPr/>
        </p:nvSpPr>
        <p:spPr>
          <a:xfrm rot="16200000">
            <a:off x="3338513" y="3065079"/>
            <a:ext cx="249969" cy="1121828"/>
          </a:xfrm>
          <a:prstGeom prst="leftBrace">
            <a:avLst>
              <a:gd name="adj1" fmla="val 39036"/>
              <a:gd name="adj2" fmla="val 50000"/>
            </a:avLst>
          </a:prstGeom>
          <a:ln>
            <a:solidFill>
              <a:srgbClr val="FFC000"/>
            </a:solidFill>
          </a:ln>
        </p:spPr>
        <p:style>
          <a:lnRef idx="1">
            <a:schemeClr val="accent1"/>
          </a:lnRef>
          <a:fillRef idx="0">
            <a:schemeClr val="accent1"/>
          </a:fillRef>
          <a:effectRef idx="0">
            <a:schemeClr val="accent1"/>
          </a:effectRef>
          <a:fontRef idx="minor">
            <a:schemeClr val="tx1"/>
          </a:fontRef>
        </p:style>
        <p:txBody>
          <a:bodyPr rtlCol="0" anchor="ctr"/>
          <a:lstStyle/>
          <a:p>
            <a:pPr algn="ctr" eaLnBrk="0" hangingPunct="0">
              <a:spcBef>
                <a:spcPct val="0"/>
              </a:spcBef>
              <a:buClrTx/>
              <a:buSzTx/>
              <a:buFontTx/>
              <a:buNone/>
            </a:pPr>
            <a:endParaRPr lang="zh-CN" altLang="en-US" sz="1800">
              <a:solidFill>
                <a:prstClr val="black"/>
              </a:solidFill>
            </a:endParaRPr>
          </a:p>
        </p:txBody>
      </p:sp>
      <p:sp>
        <p:nvSpPr>
          <p:cNvPr id="32" name="文本框 31"/>
          <p:cNvSpPr txBox="1"/>
          <p:nvPr/>
        </p:nvSpPr>
        <p:spPr>
          <a:xfrm>
            <a:off x="3347864" y="4893172"/>
            <a:ext cx="1533842" cy="369332"/>
          </a:xfrm>
          <a:prstGeom prst="rect">
            <a:avLst/>
          </a:prstGeom>
          <a:noFill/>
        </p:spPr>
        <p:txBody>
          <a:bodyPr wrap="square" rtlCol="0">
            <a:spAutoFit/>
          </a:bodyPr>
          <a:lstStyle/>
          <a:p>
            <a:pPr eaLnBrk="0" hangingPunct="0">
              <a:spcBef>
                <a:spcPct val="0"/>
              </a:spcBef>
              <a:buClrTx/>
              <a:buSzTx/>
              <a:buFontTx/>
              <a:buNone/>
            </a:pPr>
            <a:r>
              <a:rPr lang="zh-CN" altLang="en-US" sz="1800" b="1" dirty="0">
                <a:solidFill>
                  <a:srgbClr val="FFC000"/>
                </a:solidFill>
                <a:latin typeface="微软雅黑" panose="020B0503020204020204" pitchFamily="34" charset="-122"/>
                <a:ea typeface="微软雅黑" panose="020B0503020204020204" pitchFamily="34" charset="-122"/>
              </a:rPr>
              <a:t>专家系统</a:t>
            </a:r>
            <a:endParaRPr lang="zh-CN" altLang="en-US" sz="1800" b="1" dirty="0">
              <a:solidFill>
                <a:srgbClr val="FFC000"/>
              </a:solidFill>
              <a:latin typeface="微软雅黑" panose="020B0503020204020204" pitchFamily="34" charset="-122"/>
              <a:ea typeface="微软雅黑" panose="020B0503020204020204" pitchFamily="34" charset="-122"/>
            </a:endParaRPr>
          </a:p>
        </p:txBody>
      </p:sp>
      <p:sp>
        <p:nvSpPr>
          <p:cNvPr id="33" name="文本框 32"/>
          <p:cNvSpPr txBox="1"/>
          <p:nvPr/>
        </p:nvSpPr>
        <p:spPr>
          <a:xfrm>
            <a:off x="2318078" y="4901182"/>
            <a:ext cx="1029786" cy="646331"/>
          </a:xfrm>
          <a:prstGeom prst="rect">
            <a:avLst/>
          </a:prstGeom>
          <a:noFill/>
        </p:spPr>
        <p:txBody>
          <a:bodyPr wrap="square" rtlCol="0">
            <a:spAutoFit/>
          </a:bodyPr>
          <a:lstStyle/>
          <a:p>
            <a:pPr algn="ctr" eaLnBrk="0" hangingPunct="0">
              <a:spcBef>
                <a:spcPct val="0"/>
              </a:spcBef>
              <a:buClrTx/>
              <a:buSzTx/>
              <a:buFontTx/>
              <a:buNone/>
            </a:pPr>
            <a:r>
              <a:rPr lang="zh-CN" altLang="en-US" sz="1800" b="1" dirty="0">
                <a:solidFill>
                  <a:srgbClr val="FFC000"/>
                </a:solidFill>
                <a:latin typeface="微软雅黑" panose="020B0503020204020204" pitchFamily="34" charset="-122"/>
                <a:ea typeface="微软雅黑" panose="020B0503020204020204" pitchFamily="34" charset="-122"/>
              </a:rPr>
              <a:t>定理</a:t>
            </a:r>
            <a:endParaRPr lang="en-US" altLang="zh-CN" sz="1800" b="1" dirty="0">
              <a:solidFill>
                <a:srgbClr val="FFC000"/>
              </a:solidFill>
              <a:latin typeface="微软雅黑" panose="020B0503020204020204" pitchFamily="34" charset="-122"/>
              <a:ea typeface="微软雅黑" panose="020B0503020204020204" pitchFamily="34" charset="-122"/>
            </a:endParaRPr>
          </a:p>
          <a:p>
            <a:pPr algn="ctr" eaLnBrk="0" hangingPunct="0">
              <a:spcBef>
                <a:spcPct val="0"/>
              </a:spcBef>
              <a:buClrTx/>
              <a:buSzTx/>
              <a:buFontTx/>
              <a:buNone/>
            </a:pPr>
            <a:r>
              <a:rPr lang="zh-CN" altLang="en-US" sz="1800" b="1" dirty="0">
                <a:solidFill>
                  <a:srgbClr val="FFC000"/>
                </a:solidFill>
                <a:latin typeface="微软雅黑" panose="020B0503020204020204" pitchFamily="34" charset="-122"/>
                <a:ea typeface="微软雅黑" panose="020B0503020204020204" pitchFamily="34" charset="-122"/>
              </a:rPr>
              <a:t>证明机</a:t>
            </a:r>
            <a:endParaRPr lang="zh-CN" altLang="en-US" sz="1800" b="1" dirty="0">
              <a:solidFill>
                <a:srgbClr val="FFC000"/>
              </a:solidFill>
              <a:latin typeface="微软雅黑" panose="020B0503020204020204" pitchFamily="34" charset="-122"/>
              <a:ea typeface="微软雅黑" panose="020B0503020204020204" pitchFamily="34" charset="-122"/>
            </a:endParaRPr>
          </a:p>
        </p:txBody>
      </p:sp>
      <p:sp>
        <p:nvSpPr>
          <p:cNvPr id="34" name="文本框 33"/>
          <p:cNvSpPr txBox="1"/>
          <p:nvPr/>
        </p:nvSpPr>
        <p:spPr>
          <a:xfrm>
            <a:off x="2177488" y="4107321"/>
            <a:ext cx="2855086" cy="523220"/>
          </a:xfrm>
          <a:prstGeom prst="rect">
            <a:avLst/>
          </a:prstGeom>
          <a:noFill/>
        </p:spPr>
        <p:txBody>
          <a:bodyPr wrap="square" rtlCol="0">
            <a:spAutoFit/>
          </a:bodyPr>
          <a:lstStyle/>
          <a:p>
            <a:pPr eaLnBrk="0" hangingPunct="0">
              <a:spcBef>
                <a:spcPct val="0"/>
              </a:spcBef>
              <a:buClrTx/>
              <a:buSzTx/>
              <a:buFontTx/>
              <a:buNone/>
            </a:pPr>
            <a:r>
              <a:rPr lang="zh-CN" altLang="en-US" sz="1400" b="1" dirty="0">
                <a:solidFill>
                  <a:prstClr val="black"/>
                </a:solidFill>
                <a:latin typeface="微软雅黑" panose="020B0503020204020204" pitchFamily="34" charset="-122"/>
                <a:ea typeface="微软雅黑" panose="020B0503020204020204" pitchFamily="34" charset="-122"/>
              </a:rPr>
              <a:t>模拟人的心智</a:t>
            </a:r>
            <a:r>
              <a:rPr lang="zh-CN" altLang="en-US" sz="1400" dirty="0">
                <a:solidFill>
                  <a:prstClr val="black"/>
                </a:solidFill>
                <a:latin typeface="微软雅黑" panose="020B0503020204020204" pitchFamily="34" charset="-122"/>
                <a:ea typeface="微软雅黑" panose="020B0503020204020204" pitchFamily="34" charset="-122"/>
              </a:rPr>
              <a:t>：使用符号、规则 和逻辑来表征知识和进行逻辑推理</a:t>
            </a:r>
            <a:endParaRPr lang="zh-CN" altLang="en-US" sz="1400" dirty="0">
              <a:solidFill>
                <a:prstClr val="black"/>
              </a:solidFill>
              <a:latin typeface="微软雅黑" panose="020B0503020204020204" pitchFamily="34" charset="-122"/>
              <a:ea typeface="微软雅黑" panose="020B0503020204020204" pitchFamily="34" charset="-122"/>
            </a:endParaRPr>
          </a:p>
        </p:txBody>
      </p:sp>
      <p:sp>
        <p:nvSpPr>
          <p:cNvPr id="35" name="文本框 34"/>
          <p:cNvSpPr txBox="1"/>
          <p:nvPr/>
        </p:nvSpPr>
        <p:spPr>
          <a:xfrm>
            <a:off x="6782574" y="4101986"/>
            <a:ext cx="2109906" cy="523220"/>
          </a:xfrm>
          <a:prstGeom prst="rect">
            <a:avLst/>
          </a:prstGeom>
          <a:noFill/>
        </p:spPr>
        <p:txBody>
          <a:bodyPr wrap="square" rtlCol="0">
            <a:spAutoFit/>
          </a:bodyPr>
          <a:lstStyle/>
          <a:p>
            <a:pPr eaLnBrk="0" hangingPunct="0">
              <a:spcBef>
                <a:spcPct val="0"/>
              </a:spcBef>
              <a:buClrTx/>
              <a:buSzTx/>
              <a:buFontTx/>
              <a:buNone/>
            </a:pPr>
            <a:r>
              <a:rPr lang="zh-CN" altLang="en-US" sz="1400" b="1" dirty="0">
                <a:solidFill>
                  <a:prstClr val="black"/>
                </a:solidFill>
                <a:latin typeface="微软雅黑" panose="020B0503020204020204" pitchFamily="34" charset="-122"/>
                <a:ea typeface="微软雅黑" panose="020B0503020204020204" pitchFamily="34" charset="-122"/>
              </a:rPr>
              <a:t>模拟脑结构</a:t>
            </a:r>
            <a:r>
              <a:rPr lang="zh-CN" altLang="en-US" sz="1400" dirty="0">
                <a:solidFill>
                  <a:prstClr val="black"/>
                </a:solidFill>
                <a:latin typeface="微软雅黑" panose="020B0503020204020204" pitchFamily="34" charset="-122"/>
                <a:ea typeface="微软雅黑" panose="020B0503020204020204" pitchFamily="34" charset="-122"/>
              </a:rPr>
              <a:t>：使用概率矩阵来识别和归纳模式</a:t>
            </a:r>
            <a:endParaRPr lang="zh-CN" altLang="en-US" sz="1400" dirty="0">
              <a:solidFill>
                <a:prstClr val="black"/>
              </a:solidFill>
              <a:latin typeface="微软雅黑" panose="020B0503020204020204" pitchFamily="34" charset="-122"/>
              <a:ea typeface="微软雅黑" panose="020B0503020204020204" pitchFamily="34" charset="-122"/>
            </a:endParaRPr>
          </a:p>
        </p:txBody>
      </p:sp>
      <p:sp>
        <p:nvSpPr>
          <p:cNvPr id="36" name="文本框 35"/>
          <p:cNvSpPr txBox="1"/>
          <p:nvPr/>
        </p:nvSpPr>
        <p:spPr>
          <a:xfrm>
            <a:off x="5148064" y="4101986"/>
            <a:ext cx="1634510" cy="523220"/>
          </a:xfrm>
          <a:prstGeom prst="rect">
            <a:avLst/>
          </a:prstGeom>
          <a:noFill/>
        </p:spPr>
        <p:txBody>
          <a:bodyPr wrap="square" rtlCol="0">
            <a:spAutoFit/>
          </a:bodyPr>
          <a:lstStyle/>
          <a:p>
            <a:pPr eaLnBrk="0" hangingPunct="0">
              <a:spcBef>
                <a:spcPct val="0"/>
              </a:spcBef>
              <a:buClrTx/>
              <a:buSzTx/>
              <a:buFontTx/>
              <a:buNone/>
            </a:pPr>
            <a:r>
              <a:rPr lang="zh-CN" altLang="en-US" sz="1400" dirty="0">
                <a:solidFill>
                  <a:prstClr val="black"/>
                </a:solidFill>
                <a:latin typeface="微软雅黑" panose="020B0503020204020204" pitchFamily="34" charset="-122"/>
                <a:ea typeface="微软雅黑" panose="020B0503020204020204" pitchFamily="34" charset="-122"/>
              </a:rPr>
              <a:t>对事件发生的可 能性进行概率推理</a:t>
            </a:r>
            <a:endParaRPr lang="zh-CN" altLang="en-US" sz="1400" dirty="0">
              <a:solidFill>
                <a:prstClr val="black"/>
              </a:solidFill>
              <a:latin typeface="微软雅黑" panose="020B0503020204020204" pitchFamily="34" charset="-122"/>
              <a:ea typeface="微软雅黑" panose="020B0503020204020204" pitchFamily="34" charset="-122"/>
            </a:endParaRPr>
          </a:p>
        </p:txBody>
      </p:sp>
      <p:sp>
        <p:nvSpPr>
          <p:cNvPr id="37" name="文本框 36"/>
          <p:cNvSpPr txBox="1"/>
          <p:nvPr/>
        </p:nvSpPr>
        <p:spPr>
          <a:xfrm>
            <a:off x="2674536" y="4564106"/>
            <a:ext cx="2511009" cy="307777"/>
          </a:xfrm>
          <a:prstGeom prst="rect">
            <a:avLst/>
          </a:prstGeom>
          <a:noFill/>
        </p:spPr>
        <p:txBody>
          <a:bodyPr wrap="square" rtlCol="0">
            <a:spAutoFit/>
          </a:bodyPr>
          <a:lstStyle/>
          <a:p>
            <a:pPr eaLnBrk="0" hangingPunct="0">
              <a:spcBef>
                <a:spcPct val="0"/>
              </a:spcBef>
              <a:buClrTx/>
              <a:buSzTx/>
              <a:buFontTx/>
              <a:buNone/>
            </a:pPr>
            <a:r>
              <a:rPr lang="zh-CN" altLang="en-US" sz="1400" b="1" dirty="0">
                <a:solidFill>
                  <a:srgbClr val="000099"/>
                </a:solidFill>
                <a:latin typeface="微软雅黑" panose="020B0503020204020204" pitchFamily="34" charset="-122"/>
                <a:ea typeface="微软雅黑" panose="020B0503020204020204" pitchFamily="34" charset="-122"/>
              </a:rPr>
              <a:t>（“自上而下”）</a:t>
            </a:r>
            <a:endParaRPr lang="zh-CN" altLang="en-US" sz="1400" b="1" dirty="0">
              <a:solidFill>
                <a:srgbClr val="000099"/>
              </a:solidFill>
              <a:latin typeface="微软雅黑" panose="020B0503020204020204" pitchFamily="34" charset="-122"/>
              <a:ea typeface="微软雅黑" panose="020B0503020204020204" pitchFamily="34" charset="-122"/>
            </a:endParaRPr>
          </a:p>
        </p:txBody>
      </p:sp>
      <p:sp>
        <p:nvSpPr>
          <p:cNvPr id="38" name="文本框 37"/>
          <p:cNvSpPr txBox="1"/>
          <p:nvPr/>
        </p:nvSpPr>
        <p:spPr>
          <a:xfrm>
            <a:off x="4473157" y="4564105"/>
            <a:ext cx="2948018" cy="307777"/>
          </a:xfrm>
          <a:prstGeom prst="rect">
            <a:avLst/>
          </a:prstGeom>
          <a:noFill/>
        </p:spPr>
        <p:txBody>
          <a:bodyPr wrap="square" rtlCol="0">
            <a:spAutoFit/>
          </a:bodyPr>
          <a:lstStyle/>
          <a:p>
            <a:pPr eaLnBrk="0" hangingPunct="0">
              <a:spcBef>
                <a:spcPct val="0"/>
              </a:spcBef>
              <a:buClrTx/>
              <a:buSzTx/>
              <a:buFontTx/>
              <a:buNone/>
            </a:pPr>
            <a:r>
              <a:rPr lang="zh-CN" altLang="en-US" sz="1400" b="1" dirty="0">
                <a:solidFill>
                  <a:srgbClr val="000099"/>
                </a:solidFill>
                <a:latin typeface="微软雅黑" panose="020B0503020204020204" pitchFamily="34" charset="-122"/>
                <a:ea typeface="微软雅黑" panose="020B0503020204020204" pitchFamily="34" charset="-122"/>
              </a:rPr>
              <a:t>（“自上而下” </a:t>
            </a:r>
            <a:r>
              <a:rPr lang="en-US" altLang="zh-CN" sz="1400" b="1" dirty="0">
                <a:solidFill>
                  <a:srgbClr val="000099"/>
                </a:solidFill>
                <a:latin typeface="微软雅黑" panose="020B0503020204020204" pitchFamily="34" charset="-122"/>
                <a:ea typeface="微软雅黑" panose="020B0503020204020204" pitchFamily="34" charset="-122"/>
              </a:rPr>
              <a:t>+</a:t>
            </a:r>
            <a:r>
              <a:rPr lang="zh-CN" altLang="en-US" sz="1400" b="1" dirty="0">
                <a:solidFill>
                  <a:srgbClr val="000099"/>
                </a:solidFill>
                <a:latin typeface="微软雅黑" panose="020B0503020204020204" pitchFamily="34" charset="-122"/>
                <a:ea typeface="微软雅黑" panose="020B0503020204020204" pitchFamily="34" charset="-122"/>
              </a:rPr>
              <a:t>“自下而上”）</a:t>
            </a:r>
            <a:endParaRPr lang="zh-CN" altLang="en-US" sz="1400" b="1" dirty="0">
              <a:solidFill>
                <a:srgbClr val="000099"/>
              </a:solidFill>
              <a:latin typeface="微软雅黑" panose="020B0503020204020204" pitchFamily="34" charset="-122"/>
              <a:ea typeface="微软雅黑" panose="020B0503020204020204" pitchFamily="34" charset="-122"/>
            </a:endParaRPr>
          </a:p>
        </p:txBody>
      </p:sp>
      <p:sp>
        <p:nvSpPr>
          <p:cNvPr id="39" name="文本框 38"/>
          <p:cNvSpPr txBox="1"/>
          <p:nvPr/>
        </p:nvSpPr>
        <p:spPr>
          <a:xfrm>
            <a:off x="5686425" y="6033770"/>
            <a:ext cx="3446780" cy="337185"/>
          </a:xfrm>
          <a:prstGeom prst="rect">
            <a:avLst/>
          </a:prstGeom>
          <a:noFill/>
        </p:spPr>
        <p:txBody>
          <a:bodyPr wrap="square" rtlCol="0" anchor="t">
            <a:spAutoFit/>
          </a:bodyPr>
          <a:p>
            <a:pPr indent="0">
              <a:buNone/>
            </a:pPr>
            <a:r>
              <a:rPr lang="zh-CN" altLang="en-US" sz="1600"/>
              <a:t>资源来自：桑基韬《人工智能概述》</a:t>
            </a:r>
            <a:endParaRPr lang="zh-CN" altLang="en-US" sz="16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8"/>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0"/>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2"/>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3"/>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4"/>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26"/>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2"/>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p:bldP spid="14" grpId="0"/>
      <p:bldP spid="15" grpId="0"/>
      <p:bldP spid="16" grpId="0"/>
      <p:bldP spid="17" grpId="0"/>
      <p:bldP spid="18" grpId="0"/>
      <p:bldP spid="19" grpId="0"/>
      <p:bldP spid="20" grpId="0"/>
      <p:bldP spid="21" grpId="0" animBg="1"/>
      <p:bldP spid="22" grpId="0"/>
      <p:bldP spid="23" grpId="0"/>
      <p:bldP spid="24" grpId="0"/>
      <p:bldP spid="30" grpId="0"/>
      <p:bldP spid="31" grpId="0" animBg="1"/>
      <p:bldP spid="32" grpId="0"/>
      <p:bldP spid="33" grpId="0"/>
      <p:bldP spid="34" grpId="0"/>
      <p:bldP spid="35" grpId="0"/>
      <p:bldP spid="36" grpId="0"/>
      <p:bldP spid="37" grpId="0"/>
      <p:bldP spid="38"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标志事件</a:t>
            </a:r>
            <a:endParaRPr lang="zh-CN" altLang="en-US" dirty="0"/>
          </a:p>
        </p:txBody>
      </p:sp>
      <p:cxnSp>
        <p:nvCxnSpPr>
          <p:cNvPr id="3" name="肘形连接符 2"/>
          <p:cNvCxnSpPr/>
          <p:nvPr/>
        </p:nvCxnSpPr>
        <p:spPr>
          <a:xfrm flipV="1">
            <a:off x="960499" y="4777121"/>
            <a:ext cx="1285337" cy="294311"/>
          </a:xfrm>
          <a:prstGeom prst="bentConnector3">
            <a:avLst>
              <a:gd name="adj1" fmla="val 52010"/>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extBox 8"/>
          <p:cNvSpPr txBox="1"/>
          <p:nvPr/>
        </p:nvSpPr>
        <p:spPr>
          <a:xfrm>
            <a:off x="971600" y="5105722"/>
            <a:ext cx="684578" cy="253916"/>
          </a:xfrm>
          <a:prstGeom prst="rect">
            <a:avLst/>
          </a:prstGeom>
          <a:noFill/>
        </p:spPr>
        <p:txBody>
          <a:bodyPr wrap="square" rtlCol="0">
            <a:spAutoFit/>
          </a:bodyPr>
          <a:lstStyle/>
          <a:p>
            <a:pPr algn="ctr">
              <a:buNone/>
            </a:pPr>
            <a:r>
              <a:rPr lang="en-US" altLang="zh-CN" sz="1050" b="1" dirty="0">
                <a:solidFill>
                  <a:schemeClr val="accent2"/>
                </a:solidFill>
                <a:latin typeface="微软雅黑" panose="020B0503020204020204" pitchFamily="34" charset="-122"/>
                <a:ea typeface="微软雅黑" panose="020B0503020204020204" pitchFamily="34" charset="-122"/>
                <a:cs typeface="Times New Roman" panose="02020603050405020304" pitchFamily="18" charset="0"/>
              </a:rPr>
              <a:t>1956</a:t>
            </a:r>
            <a:r>
              <a:rPr lang="zh-CN" altLang="en-US" sz="1050" b="1" dirty="0">
                <a:solidFill>
                  <a:schemeClr val="accent2"/>
                </a:solidFill>
                <a:latin typeface="微软雅黑" panose="020B0503020204020204" pitchFamily="34" charset="-122"/>
                <a:ea typeface="微软雅黑" panose="020B0503020204020204" pitchFamily="34" charset="-122"/>
                <a:cs typeface="Times New Roman" panose="02020603050405020304" pitchFamily="18" charset="0"/>
              </a:rPr>
              <a:t>年</a:t>
            </a:r>
            <a:endParaRPr lang="zh-CN" altLang="en-US" sz="1050" b="1" dirty="0">
              <a:solidFill>
                <a:schemeClr val="accent2"/>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5" name="TextBox 10"/>
          <p:cNvSpPr txBox="1"/>
          <p:nvPr/>
        </p:nvSpPr>
        <p:spPr>
          <a:xfrm>
            <a:off x="697744" y="4731156"/>
            <a:ext cx="967076" cy="369332"/>
          </a:xfrm>
          <a:prstGeom prst="rect">
            <a:avLst/>
          </a:prstGeom>
          <a:noFill/>
        </p:spPr>
        <p:txBody>
          <a:bodyPr wrap="square" rtlCol="0">
            <a:spAutoFit/>
          </a:bodyPr>
          <a:lstStyle/>
          <a:p>
            <a:pPr algn="r">
              <a:buNone/>
            </a:pPr>
            <a:r>
              <a:rPr lang="zh-CN" altLang="en-US" sz="900" b="1" dirty="0">
                <a:latin typeface="微软雅黑" panose="020B0503020204020204" pitchFamily="34" charset="-122"/>
                <a:ea typeface="微软雅黑" panose="020B0503020204020204" pitchFamily="34" charset="-122"/>
              </a:rPr>
              <a:t>达特茅斯会议标志</a:t>
            </a:r>
            <a:r>
              <a:rPr lang="en-US" altLang="zh-CN" sz="900" b="1" dirty="0">
                <a:latin typeface="微软雅黑" panose="020B0503020204020204" pitchFamily="34" charset="-122"/>
                <a:ea typeface="微软雅黑" panose="020B0503020204020204" pitchFamily="34" charset="-122"/>
              </a:rPr>
              <a:t>AI</a:t>
            </a:r>
            <a:r>
              <a:rPr lang="zh-CN" altLang="en-US" sz="900" b="1" dirty="0">
                <a:latin typeface="微软雅黑" panose="020B0503020204020204" pitchFamily="34" charset="-122"/>
                <a:ea typeface="微软雅黑" panose="020B0503020204020204" pitchFamily="34" charset="-122"/>
              </a:rPr>
              <a:t>诞生</a:t>
            </a:r>
            <a:endParaRPr lang="zh-CN" altLang="en-US" sz="900" b="1" dirty="0">
              <a:latin typeface="微软雅黑" panose="020B0503020204020204" pitchFamily="34" charset="-122"/>
              <a:ea typeface="微软雅黑" panose="020B0503020204020204" pitchFamily="34" charset="-122"/>
            </a:endParaRPr>
          </a:p>
        </p:txBody>
      </p:sp>
      <p:sp>
        <p:nvSpPr>
          <p:cNvPr id="6" name="TextBox 12"/>
          <p:cNvSpPr txBox="1"/>
          <p:nvPr/>
        </p:nvSpPr>
        <p:spPr>
          <a:xfrm>
            <a:off x="1614874" y="4803854"/>
            <a:ext cx="684578" cy="253916"/>
          </a:xfrm>
          <a:prstGeom prst="rect">
            <a:avLst/>
          </a:prstGeom>
          <a:noFill/>
        </p:spPr>
        <p:txBody>
          <a:bodyPr wrap="square" rtlCol="0">
            <a:spAutoFit/>
          </a:bodyPr>
          <a:lstStyle/>
          <a:p>
            <a:pPr algn="ctr">
              <a:buNone/>
            </a:pPr>
            <a:r>
              <a:rPr lang="en-US" altLang="zh-CN" sz="1050" b="1" dirty="0">
                <a:solidFill>
                  <a:schemeClr val="accent2"/>
                </a:solidFill>
                <a:latin typeface="微软雅黑" panose="020B0503020204020204" pitchFamily="34" charset="-122"/>
                <a:ea typeface="微软雅黑" panose="020B0503020204020204" pitchFamily="34" charset="-122"/>
                <a:cs typeface="Times New Roman" panose="02020603050405020304" pitchFamily="18" charset="0"/>
              </a:rPr>
              <a:t>1957</a:t>
            </a:r>
            <a:r>
              <a:rPr lang="zh-CN" altLang="en-US" sz="1050" b="1" dirty="0">
                <a:solidFill>
                  <a:schemeClr val="accent2"/>
                </a:solidFill>
                <a:latin typeface="微软雅黑" panose="020B0503020204020204" pitchFamily="34" charset="-122"/>
                <a:ea typeface="微软雅黑" panose="020B0503020204020204" pitchFamily="34" charset="-122"/>
                <a:cs typeface="Times New Roman" panose="02020603050405020304" pitchFamily="18" charset="0"/>
              </a:rPr>
              <a:t>年</a:t>
            </a:r>
            <a:endParaRPr lang="zh-CN" altLang="en-US" sz="1050" b="1" dirty="0">
              <a:solidFill>
                <a:schemeClr val="accent2"/>
              </a:solidFill>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7" name="肘形连接符 13"/>
          <p:cNvCxnSpPr/>
          <p:nvPr/>
        </p:nvCxnSpPr>
        <p:spPr>
          <a:xfrm flipV="1">
            <a:off x="1632232" y="4479964"/>
            <a:ext cx="1227206" cy="294311"/>
          </a:xfrm>
          <a:prstGeom prst="bentConnector3">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8" name="TextBox 14"/>
          <p:cNvSpPr txBox="1"/>
          <p:nvPr/>
        </p:nvSpPr>
        <p:spPr>
          <a:xfrm>
            <a:off x="2276314" y="4529579"/>
            <a:ext cx="684578" cy="253916"/>
          </a:xfrm>
          <a:prstGeom prst="rect">
            <a:avLst/>
          </a:prstGeom>
          <a:noFill/>
        </p:spPr>
        <p:txBody>
          <a:bodyPr wrap="square" rtlCol="0">
            <a:spAutoFit/>
          </a:bodyPr>
          <a:lstStyle/>
          <a:p>
            <a:pPr algn="ctr">
              <a:buNone/>
            </a:pPr>
            <a:r>
              <a:rPr lang="en-US" altLang="zh-CN" sz="1050" dirty="0">
                <a:latin typeface="微软雅黑" panose="020B0503020204020204" pitchFamily="34" charset="-122"/>
                <a:ea typeface="微软雅黑" panose="020B0503020204020204" pitchFamily="34" charset="-122"/>
                <a:cs typeface="Times New Roman" panose="02020603050405020304" pitchFamily="18" charset="0"/>
              </a:rPr>
              <a:t>1960</a:t>
            </a:r>
            <a:r>
              <a:rPr lang="zh-CN" altLang="en-US" sz="1050" dirty="0">
                <a:latin typeface="微软雅黑" panose="020B0503020204020204" pitchFamily="34" charset="-122"/>
                <a:ea typeface="微软雅黑" panose="020B0503020204020204" pitchFamily="34" charset="-122"/>
                <a:cs typeface="Times New Roman" panose="02020603050405020304" pitchFamily="18" charset="0"/>
              </a:rPr>
              <a:t>年</a:t>
            </a:r>
            <a:endParaRPr lang="zh-CN" altLang="en-US" sz="1050" dirty="0">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9" name="肘形连接符 15"/>
          <p:cNvCxnSpPr/>
          <p:nvPr/>
        </p:nvCxnSpPr>
        <p:spPr>
          <a:xfrm flipV="1">
            <a:off x="2350391" y="4177328"/>
            <a:ext cx="1227206" cy="294311"/>
          </a:xfrm>
          <a:prstGeom prst="bentConnector3">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0" name="TextBox 17"/>
          <p:cNvSpPr txBox="1"/>
          <p:nvPr/>
        </p:nvSpPr>
        <p:spPr>
          <a:xfrm>
            <a:off x="1484575" y="4437006"/>
            <a:ext cx="834156" cy="369332"/>
          </a:xfrm>
          <a:prstGeom prst="rect">
            <a:avLst/>
          </a:prstGeom>
          <a:noFill/>
        </p:spPr>
        <p:txBody>
          <a:bodyPr wrap="square" rtlCol="0">
            <a:spAutoFit/>
          </a:bodyPr>
          <a:lstStyle/>
          <a:p>
            <a:pPr algn="r">
              <a:buNone/>
            </a:pPr>
            <a:r>
              <a:rPr lang="zh-CN" altLang="en-US" sz="900" b="1" dirty="0">
                <a:latin typeface="微软雅黑" panose="020B0503020204020204" pitchFamily="34" charset="-122"/>
                <a:ea typeface="微软雅黑" panose="020B0503020204020204" pitchFamily="34" charset="-122"/>
              </a:rPr>
              <a:t>罗森布拉特发明感知机</a:t>
            </a:r>
            <a:endParaRPr lang="zh-CN" altLang="en-US" sz="900" b="1" dirty="0">
              <a:latin typeface="微软雅黑" panose="020B0503020204020204" pitchFamily="34" charset="-122"/>
              <a:ea typeface="微软雅黑" panose="020B0503020204020204" pitchFamily="34" charset="-122"/>
            </a:endParaRPr>
          </a:p>
        </p:txBody>
      </p:sp>
      <p:sp>
        <p:nvSpPr>
          <p:cNvPr id="11" name="TextBox 18"/>
          <p:cNvSpPr txBox="1"/>
          <p:nvPr/>
        </p:nvSpPr>
        <p:spPr>
          <a:xfrm>
            <a:off x="2131466" y="4102326"/>
            <a:ext cx="888110" cy="369332"/>
          </a:xfrm>
          <a:prstGeom prst="rect">
            <a:avLst/>
          </a:prstGeom>
          <a:noFill/>
        </p:spPr>
        <p:txBody>
          <a:bodyPr wrap="square" rtlCol="0">
            <a:spAutoFit/>
          </a:bodyPr>
          <a:lstStyle/>
          <a:p>
            <a:pPr algn="r">
              <a:buNone/>
            </a:pPr>
            <a:r>
              <a:rPr lang="zh-CN" altLang="en-US" sz="900" b="1" dirty="0">
                <a:latin typeface="微软雅黑" panose="020B0503020204020204" pitchFamily="34" charset="-122"/>
                <a:ea typeface="微软雅黑" panose="020B0503020204020204" pitchFamily="34" charset="-122"/>
              </a:rPr>
              <a:t>通用问题求解系统</a:t>
            </a:r>
            <a:r>
              <a:rPr lang="en-US" altLang="zh-CN" sz="900" b="1" dirty="0">
                <a:latin typeface="微软雅黑" panose="020B0503020204020204" pitchFamily="34" charset="-122"/>
                <a:ea typeface="微软雅黑" panose="020B0503020204020204" pitchFamily="34" charset="-122"/>
              </a:rPr>
              <a:t>GPS</a:t>
            </a:r>
            <a:r>
              <a:rPr lang="zh-CN" altLang="en-US" sz="900" b="1" dirty="0">
                <a:latin typeface="微软雅黑" panose="020B0503020204020204" pitchFamily="34" charset="-122"/>
                <a:ea typeface="微软雅黑" panose="020B0503020204020204" pitchFamily="34" charset="-122"/>
              </a:rPr>
              <a:t>系统</a:t>
            </a:r>
            <a:endParaRPr lang="en-US" altLang="zh-CN" sz="900" b="1" dirty="0">
              <a:latin typeface="微软雅黑" panose="020B0503020204020204" pitchFamily="34" charset="-122"/>
              <a:ea typeface="微软雅黑" panose="020B0503020204020204" pitchFamily="34" charset="-122"/>
            </a:endParaRPr>
          </a:p>
        </p:txBody>
      </p:sp>
      <p:sp>
        <p:nvSpPr>
          <p:cNvPr id="12" name="TextBox 19"/>
          <p:cNvSpPr txBox="1"/>
          <p:nvPr/>
        </p:nvSpPr>
        <p:spPr>
          <a:xfrm>
            <a:off x="2942801" y="4249973"/>
            <a:ext cx="684578" cy="253916"/>
          </a:xfrm>
          <a:prstGeom prst="rect">
            <a:avLst/>
          </a:prstGeom>
          <a:noFill/>
        </p:spPr>
        <p:txBody>
          <a:bodyPr wrap="square" rtlCol="0">
            <a:spAutoFit/>
          </a:bodyPr>
          <a:lstStyle/>
          <a:p>
            <a:pPr algn="ctr">
              <a:buNone/>
            </a:pPr>
            <a:r>
              <a:rPr lang="en-US" altLang="zh-CN" sz="1050" dirty="0">
                <a:latin typeface="微软雅黑" panose="020B0503020204020204" pitchFamily="34" charset="-122"/>
                <a:ea typeface="微软雅黑" panose="020B0503020204020204" pitchFamily="34" charset="-122"/>
                <a:cs typeface="Times New Roman" panose="02020603050405020304" pitchFamily="18" charset="0"/>
              </a:rPr>
              <a:t>1968</a:t>
            </a:r>
            <a:r>
              <a:rPr lang="zh-CN" altLang="en-US" sz="1050" dirty="0">
                <a:latin typeface="微软雅黑" panose="020B0503020204020204" pitchFamily="34" charset="-122"/>
                <a:ea typeface="微软雅黑" panose="020B0503020204020204" pitchFamily="34" charset="-122"/>
                <a:cs typeface="Times New Roman" panose="02020603050405020304" pitchFamily="18" charset="0"/>
              </a:rPr>
              <a:t>年</a:t>
            </a:r>
            <a:endParaRPr lang="zh-CN" altLang="en-US" sz="105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3" name="TextBox 20"/>
          <p:cNvSpPr txBox="1"/>
          <p:nvPr/>
        </p:nvSpPr>
        <p:spPr>
          <a:xfrm>
            <a:off x="2706880" y="3803216"/>
            <a:ext cx="941632" cy="397032"/>
          </a:xfrm>
          <a:prstGeom prst="rect">
            <a:avLst/>
          </a:prstGeom>
          <a:noFill/>
        </p:spPr>
        <p:txBody>
          <a:bodyPr wrap="square" rtlCol="0">
            <a:spAutoFit/>
          </a:bodyPr>
          <a:lstStyle/>
          <a:p>
            <a:pPr algn="r">
              <a:buNone/>
            </a:pPr>
            <a:r>
              <a:rPr lang="en-US" altLang="zh-CN" sz="900" b="1" dirty="0">
                <a:latin typeface="微软雅黑" panose="020B0503020204020204" pitchFamily="34" charset="-122"/>
                <a:ea typeface="微软雅黑" panose="020B0503020204020204" pitchFamily="34" charset="-122"/>
              </a:rPr>
              <a:t>DENDRAL </a:t>
            </a:r>
            <a:endParaRPr lang="en-US" altLang="zh-CN" sz="900" b="1" dirty="0">
              <a:latin typeface="微软雅黑" panose="020B0503020204020204" pitchFamily="34" charset="-122"/>
              <a:ea typeface="微软雅黑" panose="020B0503020204020204" pitchFamily="34" charset="-122"/>
            </a:endParaRPr>
          </a:p>
          <a:p>
            <a:pPr algn="r">
              <a:buNone/>
            </a:pPr>
            <a:r>
              <a:rPr lang="zh-CN" altLang="en-US" sz="900" b="1" dirty="0">
                <a:latin typeface="微软雅黑" panose="020B0503020204020204" pitchFamily="34" charset="-122"/>
                <a:ea typeface="微软雅黑" panose="020B0503020204020204" pitchFamily="34" charset="-122"/>
              </a:rPr>
              <a:t>专家系统问世</a:t>
            </a:r>
            <a:endParaRPr lang="en-US" altLang="zh-CN" sz="900" b="1" dirty="0">
              <a:latin typeface="微软雅黑" panose="020B0503020204020204" pitchFamily="34" charset="-122"/>
              <a:ea typeface="微软雅黑" panose="020B0503020204020204" pitchFamily="34" charset="-122"/>
            </a:endParaRPr>
          </a:p>
        </p:txBody>
      </p:sp>
      <p:cxnSp>
        <p:nvCxnSpPr>
          <p:cNvPr id="14" name="肘形连接符 21"/>
          <p:cNvCxnSpPr/>
          <p:nvPr/>
        </p:nvCxnSpPr>
        <p:spPr>
          <a:xfrm flipV="1">
            <a:off x="2963994" y="3884518"/>
            <a:ext cx="1227206" cy="294311"/>
          </a:xfrm>
          <a:prstGeom prst="bentConnector3">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5" name="TextBox 22"/>
          <p:cNvSpPr txBox="1"/>
          <p:nvPr/>
        </p:nvSpPr>
        <p:spPr>
          <a:xfrm>
            <a:off x="3651673" y="3952403"/>
            <a:ext cx="684578" cy="253916"/>
          </a:xfrm>
          <a:prstGeom prst="rect">
            <a:avLst/>
          </a:prstGeom>
          <a:noFill/>
        </p:spPr>
        <p:txBody>
          <a:bodyPr wrap="square" rtlCol="0">
            <a:spAutoFit/>
          </a:bodyPr>
          <a:lstStyle/>
          <a:p>
            <a:pPr algn="ctr">
              <a:buNone/>
            </a:pPr>
            <a:r>
              <a:rPr lang="en-US" altLang="zh-CN" sz="1050" b="1" dirty="0">
                <a:solidFill>
                  <a:schemeClr val="accent2"/>
                </a:solidFill>
                <a:latin typeface="微软雅黑" panose="020B0503020204020204" pitchFamily="34" charset="-122"/>
                <a:ea typeface="微软雅黑" panose="020B0503020204020204" pitchFamily="34" charset="-122"/>
                <a:cs typeface="Times New Roman" panose="02020603050405020304" pitchFamily="18" charset="0"/>
              </a:rPr>
              <a:t>1969</a:t>
            </a:r>
            <a:r>
              <a:rPr lang="zh-CN" altLang="en-US" sz="1050" b="1" dirty="0">
                <a:solidFill>
                  <a:schemeClr val="accent2"/>
                </a:solidFill>
                <a:latin typeface="微软雅黑" panose="020B0503020204020204" pitchFamily="34" charset="-122"/>
                <a:ea typeface="微软雅黑" panose="020B0503020204020204" pitchFamily="34" charset="-122"/>
                <a:cs typeface="Times New Roman" panose="02020603050405020304" pitchFamily="18" charset="0"/>
              </a:rPr>
              <a:t>年</a:t>
            </a:r>
            <a:endParaRPr lang="zh-CN" altLang="en-US" sz="1050" b="1" dirty="0">
              <a:solidFill>
                <a:schemeClr val="accent2"/>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6" name="TextBox 23"/>
          <p:cNvSpPr txBox="1"/>
          <p:nvPr/>
        </p:nvSpPr>
        <p:spPr>
          <a:xfrm>
            <a:off x="3376706" y="3170017"/>
            <a:ext cx="1052711" cy="646331"/>
          </a:xfrm>
          <a:prstGeom prst="rect">
            <a:avLst/>
          </a:prstGeom>
          <a:noFill/>
        </p:spPr>
        <p:txBody>
          <a:bodyPr wrap="square" rtlCol="0">
            <a:spAutoFit/>
          </a:bodyPr>
          <a:lstStyle/>
          <a:p>
            <a:pPr algn="r">
              <a:buNone/>
            </a:pPr>
            <a:r>
              <a:rPr lang="en-US" altLang="zh-CN" sz="900" b="1" dirty="0" err="1">
                <a:latin typeface="微软雅黑" panose="020B0503020204020204" pitchFamily="34" charset="-122"/>
                <a:ea typeface="微软雅黑" panose="020B0503020204020204" pitchFamily="34" charset="-122"/>
              </a:rPr>
              <a:t>M.Minsky</a:t>
            </a:r>
            <a:r>
              <a:rPr lang="zh-CN" altLang="en-US" sz="900" b="1" dirty="0">
                <a:latin typeface="微软雅黑" panose="020B0503020204020204" pitchFamily="34" charset="-122"/>
                <a:ea typeface="微软雅黑" panose="020B0503020204020204" pitchFamily="34" charset="-122"/>
              </a:rPr>
              <a:t>提出感知机的局限性</a:t>
            </a:r>
            <a:r>
              <a:rPr lang="en-US" altLang="zh-CN" sz="900" b="1" dirty="0">
                <a:latin typeface="微软雅黑" panose="020B0503020204020204" pitchFamily="34" charset="-122"/>
                <a:ea typeface="微软雅黑" panose="020B0503020204020204" pitchFamily="34" charset="-122"/>
              </a:rPr>
              <a:t>+</a:t>
            </a:r>
            <a:r>
              <a:rPr lang="zh-CN" altLang="en-US" sz="900" b="1" dirty="0">
                <a:latin typeface="微软雅黑" panose="020B0503020204020204" pitchFamily="34" charset="-122"/>
                <a:ea typeface="微软雅黑" panose="020B0503020204020204" pitchFamily="34" charset="-122"/>
              </a:rPr>
              <a:t>技术限制</a:t>
            </a:r>
            <a:r>
              <a:rPr lang="en-US" altLang="zh-CN" sz="900" b="1" dirty="0">
                <a:latin typeface="微软雅黑" panose="020B0503020204020204" pitchFamily="34" charset="-122"/>
                <a:ea typeface="微软雅黑" panose="020B0503020204020204" pitchFamily="34" charset="-122"/>
                <a:sym typeface="Wingdings" panose="05000000000000000000" pitchFamily="2" charset="2"/>
              </a:rPr>
              <a:t>   </a:t>
            </a:r>
            <a:r>
              <a:rPr lang="zh-CN" altLang="en-US" sz="900" b="1" dirty="0">
                <a:latin typeface="微软雅黑" panose="020B0503020204020204" pitchFamily="34" charset="-122"/>
                <a:ea typeface="微软雅黑" panose="020B0503020204020204" pitchFamily="34" charset="-122"/>
              </a:rPr>
              <a:t>联结主义低谷</a:t>
            </a:r>
            <a:endParaRPr lang="zh-CN" altLang="en-US" sz="900" b="1" dirty="0">
              <a:latin typeface="微软雅黑" panose="020B0503020204020204" pitchFamily="34" charset="-122"/>
              <a:ea typeface="微软雅黑" panose="020B0503020204020204" pitchFamily="34" charset="-122"/>
            </a:endParaRPr>
          </a:p>
        </p:txBody>
      </p:sp>
      <p:sp>
        <p:nvSpPr>
          <p:cNvPr id="17" name="TextBox 24"/>
          <p:cNvSpPr txBox="1"/>
          <p:nvPr/>
        </p:nvSpPr>
        <p:spPr>
          <a:xfrm>
            <a:off x="4264658" y="2919184"/>
            <a:ext cx="946336" cy="646331"/>
          </a:xfrm>
          <a:prstGeom prst="rect">
            <a:avLst/>
          </a:prstGeom>
          <a:noFill/>
        </p:spPr>
        <p:txBody>
          <a:bodyPr wrap="square" rtlCol="0">
            <a:spAutoFit/>
          </a:bodyPr>
          <a:lstStyle/>
          <a:p>
            <a:pPr algn="r">
              <a:buNone/>
            </a:pPr>
            <a:r>
              <a:rPr lang="en-US" altLang="zh-CN" sz="900" b="1" dirty="0" err="1">
                <a:latin typeface="微软雅黑" panose="020B0503020204020204" pitchFamily="34" charset="-122"/>
                <a:ea typeface="微软雅黑" panose="020B0503020204020204" pitchFamily="34" charset="-122"/>
              </a:rPr>
              <a:t>J.Jhop</a:t>
            </a:r>
            <a:r>
              <a:rPr lang="en-US" altLang="zh-CN" sz="900" b="1" dirty="0">
                <a:latin typeface="微软雅黑" panose="020B0503020204020204" pitchFamily="34" charset="-122"/>
                <a:ea typeface="微软雅黑" panose="020B0503020204020204" pitchFamily="34" charset="-122"/>
              </a:rPr>
              <a:t> field</a:t>
            </a:r>
            <a:r>
              <a:rPr lang="zh-CN" altLang="en-US" sz="900" b="1" dirty="0">
                <a:latin typeface="微软雅黑" panose="020B0503020204020204" pitchFamily="34" charset="-122"/>
                <a:ea typeface="微软雅黑" panose="020B0503020204020204" pitchFamily="34" charset="-122"/>
              </a:rPr>
              <a:t>解决</a:t>
            </a:r>
            <a:r>
              <a:rPr lang="en-US" altLang="zh-CN" sz="900" b="1" dirty="0">
                <a:latin typeface="微软雅黑" panose="020B0503020204020204" pitchFamily="34" charset="-122"/>
                <a:ea typeface="微软雅黑" panose="020B0503020204020204" pitchFamily="34" charset="-122"/>
              </a:rPr>
              <a:t>NP</a:t>
            </a:r>
            <a:r>
              <a:rPr lang="zh-CN" altLang="en-US" sz="900" b="1" dirty="0">
                <a:latin typeface="微软雅黑" panose="020B0503020204020204" pitchFamily="34" charset="-122"/>
                <a:ea typeface="微软雅黑" panose="020B0503020204020204" pitchFamily="34" charset="-122"/>
              </a:rPr>
              <a:t>难问题，联结主义重新受到关注</a:t>
            </a:r>
            <a:endParaRPr lang="zh-CN" altLang="en-US" sz="900" b="1" dirty="0">
              <a:latin typeface="微软雅黑" panose="020B0503020204020204" pitchFamily="34" charset="-122"/>
              <a:ea typeface="微软雅黑" panose="020B0503020204020204" pitchFamily="34" charset="-122"/>
            </a:endParaRPr>
          </a:p>
        </p:txBody>
      </p:sp>
      <p:cxnSp>
        <p:nvCxnSpPr>
          <p:cNvPr id="18" name="肘形连接符 25"/>
          <p:cNvCxnSpPr/>
          <p:nvPr/>
        </p:nvCxnSpPr>
        <p:spPr>
          <a:xfrm flipV="1">
            <a:off x="3572351" y="3601201"/>
            <a:ext cx="1618781" cy="294311"/>
          </a:xfrm>
          <a:prstGeom prst="bentConnector3">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9" name="TextBox 28"/>
          <p:cNvSpPr txBox="1"/>
          <p:nvPr/>
        </p:nvSpPr>
        <p:spPr>
          <a:xfrm>
            <a:off x="4452587" y="3662522"/>
            <a:ext cx="684578" cy="253916"/>
          </a:xfrm>
          <a:prstGeom prst="rect">
            <a:avLst/>
          </a:prstGeom>
          <a:noFill/>
        </p:spPr>
        <p:txBody>
          <a:bodyPr wrap="square" rtlCol="0">
            <a:spAutoFit/>
          </a:bodyPr>
          <a:lstStyle/>
          <a:p>
            <a:pPr algn="ctr">
              <a:buNone/>
            </a:pPr>
            <a:r>
              <a:rPr lang="en-US" altLang="zh-CN" sz="1050" b="1" dirty="0">
                <a:solidFill>
                  <a:schemeClr val="accent2"/>
                </a:solidFill>
                <a:latin typeface="微软雅黑" panose="020B0503020204020204" pitchFamily="34" charset="-122"/>
                <a:ea typeface="微软雅黑" panose="020B0503020204020204" pitchFamily="34" charset="-122"/>
                <a:cs typeface="Times New Roman" panose="02020603050405020304" pitchFamily="18" charset="0"/>
              </a:rPr>
              <a:t>1983</a:t>
            </a:r>
            <a:r>
              <a:rPr lang="zh-CN" altLang="en-US" sz="1050" b="1" dirty="0">
                <a:solidFill>
                  <a:schemeClr val="accent2"/>
                </a:solidFill>
                <a:latin typeface="微软雅黑" panose="020B0503020204020204" pitchFamily="34" charset="-122"/>
                <a:ea typeface="微软雅黑" panose="020B0503020204020204" pitchFamily="34" charset="-122"/>
                <a:cs typeface="Times New Roman" panose="02020603050405020304" pitchFamily="18" charset="0"/>
              </a:rPr>
              <a:t>年</a:t>
            </a:r>
            <a:endParaRPr lang="zh-CN" altLang="en-US" sz="1050" b="1" dirty="0">
              <a:solidFill>
                <a:schemeClr val="accent2"/>
              </a:solidFill>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20" name="肘形连接符 29"/>
          <p:cNvCxnSpPr/>
          <p:nvPr/>
        </p:nvCxnSpPr>
        <p:spPr>
          <a:xfrm flipV="1">
            <a:off x="4385271" y="3306890"/>
            <a:ext cx="1618781" cy="294311"/>
          </a:xfrm>
          <a:prstGeom prst="bentConnector3">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21" name="TextBox 30"/>
          <p:cNvSpPr txBox="1"/>
          <p:nvPr/>
        </p:nvSpPr>
        <p:spPr>
          <a:xfrm>
            <a:off x="5179902" y="3337554"/>
            <a:ext cx="1136771" cy="253916"/>
          </a:xfrm>
          <a:prstGeom prst="rect">
            <a:avLst/>
          </a:prstGeom>
          <a:noFill/>
        </p:spPr>
        <p:txBody>
          <a:bodyPr wrap="square" rtlCol="0">
            <a:spAutoFit/>
          </a:bodyPr>
          <a:lstStyle/>
          <a:p>
            <a:pPr>
              <a:buNone/>
            </a:pPr>
            <a:r>
              <a:rPr lang="en-US" altLang="zh-CN" sz="1050" dirty="0">
                <a:latin typeface="微软雅黑" panose="020B0503020204020204" pitchFamily="34" charset="-122"/>
                <a:ea typeface="微软雅黑" panose="020B0503020204020204" pitchFamily="34" charset="-122"/>
                <a:cs typeface="Times New Roman" panose="02020603050405020304" pitchFamily="18" charset="0"/>
              </a:rPr>
              <a:t>1980</a:t>
            </a:r>
            <a:r>
              <a:rPr lang="zh-CN" altLang="en-US" sz="1050" dirty="0">
                <a:latin typeface="微软雅黑" panose="020B0503020204020204" pitchFamily="34" charset="-122"/>
                <a:ea typeface="微软雅黑" panose="020B0503020204020204" pitchFamily="34" charset="-122"/>
                <a:cs typeface="Times New Roman" panose="02020603050405020304" pitchFamily="18" charset="0"/>
              </a:rPr>
              <a:t>年代</a:t>
            </a:r>
            <a:endParaRPr lang="zh-CN" altLang="en-US" sz="105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2" name="TextBox 31"/>
          <p:cNvSpPr txBox="1"/>
          <p:nvPr/>
        </p:nvSpPr>
        <p:spPr>
          <a:xfrm>
            <a:off x="5868145" y="2497430"/>
            <a:ext cx="957591" cy="507831"/>
          </a:xfrm>
          <a:prstGeom prst="rect">
            <a:avLst/>
          </a:prstGeom>
          <a:noFill/>
        </p:spPr>
        <p:txBody>
          <a:bodyPr wrap="square" rtlCol="0">
            <a:spAutoFit/>
          </a:bodyPr>
          <a:lstStyle/>
          <a:p>
            <a:pPr algn="r">
              <a:buNone/>
            </a:pPr>
            <a:r>
              <a:rPr lang="en-US" altLang="zh-CN" sz="900" b="1" dirty="0" err="1">
                <a:latin typeface="微软雅黑" panose="020B0503020204020204" pitchFamily="34" charset="-122"/>
                <a:ea typeface="微软雅黑" panose="020B0503020204020204" pitchFamily="34" charset="-122"/>
              </a:rPr>
              <a:t>D.E.Rumel</a:t>
            </a:r>
            <a:r>
              <a:rPr lang="en-US" altLang="zh-CN" sz="900" b="1" dirty="0">
                <a:latin typeface="微软雅黑" panose="020B0503020204020204" pitchFamily="34" charset="-122"/>
                <a:ea typeface="微软雅黑" panose="020B0503020204020204" pitchFamily="34" charset="-122"/>
              </a:rPr>
              <a:t>-hart</a:t>
            </a:r>
            <a:r>
              <a:rPr lang="zh-CN" altLang="en-US" sz="900" b="1" dirty="0">
                <a:latin typeface="微软雅黑" panose="020B0503020204020204" pitchFamily="34" charset="-122"/>
                <a:ea typeface="微软雅黑" panose="020B0503020204020204" pitchFamily="34" charset="-122"/>
              </a:rPr>
              <a:t>等人发明了</a:t>
            </a:r>
            <a:r>
              <a:rPr lang="en-US" altLang="zh-CN" sz="900" b="1" dirty="0">
                <a:latin typeface="微软雅黑" panose="020B0503020204020204" pitchFamily="34" charset="-122"/>
                <a:ea typeface="微软雅黑" panose="020B0503020204020204" pitchFamily="34" charset="-122"/>
              </a:rPr>
              <a:t>BP </a:t>
            </a:r>
            <a:r>
              <a:rPr lang="zh-CN" altLang="en-US" sz="900" b="1" dirty="0">
                <a:latin typeface="微软雅黑" panose="020B0503020204020204" pitchFamily="34" charset="-122"/>
                <a:ea typeface="微软雅黑" panose="020B0503020204020204" pitchFamily="34" charset="-122"/>
              </a:rPr>
              <a:t>算法</a:t>
            </a:r>
            <a:endParaRPr lang="zh-CN" altLang="en-US" sz="900" b="1" dirty="0">
              <a:latin typeface="微软雅黑" panose="020B0503020204020204" pitchFamily="34" charset="-122"/>
              <a:ea typeface="微软雅黑" panose="020B0503020204020204" pitchFamily="34" charset="-122"/>
            </a:endParaRPr>
          </a:p>
        </p:txBody>
      </p:sp>
      <p:sp>
        <p:nvSpPr>
          <p:cNvPr id="23" name="TextBox 32"/>
          <p:cNvSpPr txBox="1"/>
          <p:nvPr/>
        </p:nvSpPr>
        <p:spPr>
          <a:xfrm>
            <a:off x="5076056" y="2708921"/>
            <a:ext cx="1009136" cy="507831"/>
          </a:xfrm>
          <a:prstGeom prst="rect">
            <a:avLst/>
          </a:prstGeom>
          <a:noFill/>
        </p:spPr>
        <p:txBody>
          <a:bodyPr wrap="square" rtlCol="0">
            <a:spAutoFit/>
          </a:bodyPr>
          <a:lstStyle/>
          <a:p>
            <a:pPr algn="r">
              <a:buNone/>
            </a:pPr>
            <a:r>
              <a:rPr lang="zh-CN" altLang="en-US" sz="900" b="1" dirty="0">
                <a:latin typeface="微软雅黑" panose="020B0503020204020204" pitchFamily="34" charset="-122"/>
                <a:ea typeface="微软雅黑" panose="020B0503020204020204" pitchFamily="34" charset="-122"/>
              </a:rPr>
              <a:t>符号主义的代表方法是决策树和基于逻辑的学习</a:t>
            </a:r>
            <a:endParaRPr lang="zh-CN" altLang="en-US" sz="900" b="1" dirty="0">
              <a:latin typeface="微软雅黑" panose="020B0503020204020204" pitchFamily="34" charset="-122"/>
              <a:ea typeface="微软雅黑" panose="020B0503020204020204" pitchFamily="34" charset="-122"/>
            </a:endParaRPr>
          </a:p>
        </p:txBody>
      </p:sp>
      <p:cxnSp>
        <p:nvCxnSpPr>
          <p:cNvPr id="24" name="肘形连接符 33"/>
          <p:cNvCxnSpPr/>
          <p:nvPr/>
        </p:nvCxnSpPr>
        <p:spPr>
          <a:xfrm flipV="1">
            <a:off x="5264043" y="3008471"/>
            <a:ext cx="1480017" cy="294311"/>
          </a:xfrm>
          <a:prstGeom prst="bentConnector3">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25" name="TextBox 35"/>
          <p:cNvSpPr txBox="1"/>
          <p:nvPr/>
        </p:nvSpPr>
        <p:spPr>
          <a:xfrm>
            <a:off x="6044523" y="3054242"/>
            <a:ext cx="684578" cy="253916"/>
          </a:xfrm>
          <a:prstGeom prst="rect">
            <a:avLst/>
          </a:prstGeom>
          <a:noFill/>
        </p:spPr>
        <p:txBody>
          <a:bodyPr wrap="square" rtlCol="0">
            <a:spAutoFit/>
          </a:bodyPr>
          <a:lstStyle/>
          <a:p>
            <a:pPr algn="ctr">
              <a:buNone/>
            </a:pPr>
            <a:r>
              <a:rPr lang="en-US" altLang="zh-CN" sz="1050" b="1" dirty="0">
                <a:solidFill>
                  <a:schemeClr val="accent2"/>
                </a:solidFill>
                <a:latin typeface="微软雅黑" panose="020B0503020204020204" pitchFamily="34" charset="-122"/>
                <a:ea typeface="微软雅黑" panose="020B0503020204020204" pitchFamily="34" charset="-122"/>
                <a:cs typeface="Times New Roman" panose="02020603050405020304" pitchFamily="18" charset="0"/>
              </a:rPr>
              <a:t>1986</a:t>
            </a:r>
            <a:r>
              <a:rPr lang="zh-CN" altLang="en-US" sz="1050" b="1" dirty="0">
                <a:solidFill>
                  <a:schemeClr val="accent2"/>
                </a:solidFill>
                <a:latin typeface="微软雅黑" panose="020B0503020204020204" pitchFamily="34" charset="-122"/>
                <a:ea typeface="微软雅黑" panose="020B0503020204020204" pitchFamily="34" charset="-122"/>
                <a:cs typeface="Times New Roman" panose="02020603050405020304" pitchFamily="18" charset="0"/>
              </a:rPr>
              <a:t>年</a:t>
            </a:r>
            <a:endParaRPr lang="zh-CN" altLang="en-US" sz="1050" b="1" dirty="0">
              <a:solidFill>
                <a:schemeClr val="accent2"/>
              </a:solidFill>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26" name="肘形连接符 36"/>
          <p:cNvCxnSpPr/>
          <p:nvPr/>
        </p:nvCxnSpPr>
        <p:spPr>
          <a:xfrm flipV="1">
            <a:off x="6052039" y="2713054"/>
            <a:ext cx="1480017" cy="294311"/>
          </a:xfrm>
          <a:prstGeom prst="bentConnector3">
            <a:avLst>
              <a:gd name="adj1" fmla="val 46509"/>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7" name="肘形连接符 37"/>
          <p:cNvCxnSpPr/>
          <p:nvPr/>
        </p:nvCxnSpPr>
        <p:spPr>
          <a:xfrm flipV="1">
            <a:off x="6874150" y="2417050"/>
            <a:ext cx="1305775" cy="294311"/>
          </a:xfrm>
          <a:prstGeom prst="bentConnector3">
            <a:avLst>
              <a:gd name="adj1" fmla="val 50000"/>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28" name="TextBox 40"/>
          <p:cNvSpPr txBox="1"/>
          <p:nvPr/>
        </p:nvSpPr>
        <p:spPr>
          <a:xfrm>
            <a:off x="6744061" y="2757856"/>
            <a:ext cx="946625" cy="253916"/>
          </a:xfrm>
          <a:prstGeom prst="rect">
            <a:avLst/>
          </a:prstGeom>
          <a:noFill/>
        </p:spPr>
        <p:txBody>
          <a:bodyPr wrap="square" rtlCol="0">
            <a:spAutoFit/>
          </a:bodyPr>
          <a:lstStyle/>
          <a:p>
            <a:pPr>
              <a:buNone/>
            </a:pPr>
            <a:r>
              <a:rPr lang="en-US" altLang="zh-CN" sz="1050" b="1" dirty="0">
                <a:solidFill>
                  <a:schemeClr val="accent2"/>
                </a:solidFill>
                <a:latin typeface="微软雅黑" panose="020B0503020204020204" pitchFamily="34" charset="-122"/>
                <a:ea typeface="微软雅黑" panose="020B0503020204020204" pitchFamily="34" charset="-122"/>
                <a:cs typeface="Times New Roman" panose="02020603050405020304" pitchFamily="18" charset="0"/>
              </a:rPr>
              <a:t>1990</a:t>
            </a:r>
            <a:r>
              <a:rPr lang="zh-CN" altLang="en-US" sz="1050" b="1" dirty="0">
                <a:solidFill>
                  <a:schemeClr val="accent2"/>
                </a:solidFill>
                <a:latin typeface="微软雅黑" panose="020B0503020204020204" pitchFamily="34" charset="-122"/>
                <a:ea typeface="微软雅黑" panose="020B0503020204020204" pitchFamily="34" charset="-122"/>
                <a:cs typeface="Times New Roman" panose="02020603050405020304" pitchFamily="18" charset="0"/>
              </a:rPr>
              <a:t>年代</a:t>
            </a:r>
            <a:endParaRPr lang="zh-CN" altLang="en-US" sz="1050" b="1" dirty="0">
              <a:solidFill>
                <a:schemeClr val="accent2"/>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9" name="TextBox 41"/>
          <p:cNvSpPr txBox="1"/>
          <p:nvPr/>
        </p:nvSpPr>
        <p:spPr>
          <a:xfrm>
            <a:off x="6660232" y="1990582"/>
            <a:ext cx="826648" cy="646331"/>
          </a:xfrm>
          <a:prstGeom prst="rect">
            <a:avLst/>
          </a:prstGeom>
          <a:noFill/>
        </p:spPr>
        <p:txBody>
          <a:bodyPr wrap="square" rtlCol="0">
            <a:spAutoFit/>
          </a:bodyPr>
          <a:lstStyle/>
          <a:p>
            <a:pPr algn="r">
              <a:buNone/>
            </a:pPr>
            <a:r>
              <a:rPr lang="zh-CN" altLang="en-US" sz="900" b="1" dirty="0">
                <a:latin typeface="微软雅黑" panose="020B0503020204020204" pitchFamily="34" charset="-122"/>
                <a:ea typeface="微软雅黑" panose="020B0503020204020204" pitchFamily="34" charset="-122"/>
              </a:rPr>
              <a:t>统计学习迅速占领主流方法，代表技术是</a:t>
            </a:r>
            <a:r>
              <a:rPr lang="en-US" altLang="zh-CN" sz="900" b="1" dirty="0">
                <a:latin typeface="微软雅黑" panose="020B0503020204020204" pitchFamily="34" charset="-122"/>
                <a:ea typeface="微软雅黑" panose="020B0503020204020204" pitchFamily="34" charset="-122"/>
              </a:rPr>
              <a:t>SVM</a:t>
            </a:r>
            <a:endParaRPr lang="en-US" altLang="zh-CN" sz="900" b="1" dirty="0">
              <a:latin typeface="微软雅黑" panose="020B0503020204020204" pitchFamily="34" charset="-122"/>
              <a:ea typeface="微软雅黑" panose="020B0503020204020204" pitchFamily="34" charset="-122"/>
            </a:endParaRPr>
          </a:p>
        </p:txBody>
      </p:sp>
      <p:sp>
        <p:nvSpPr>
          <p:cNvPr id="30" name="TextBox 42"/>
          <p:cNvSpPr txBox="1"/>
          <p:nvPr/>
        </p:nvSpPr>
        <p:spPr>
          <a:xfrm>
            <a:off x="7466598" y="1965728"/>
            <a:ext cx="952561" cy="369332"/>
          </a:xfrm>
          <a:prstGeom prst="rect">
            <a:avLst/>
          </a:prstGeom>
          <a:noFill/>
        </p:spPr>
        <p:txBody>
          <a:bodyPr wrap="square" rtlCol="0">
            <a:spAutoFit/>
          </a:bodyPr>
          <a:lstStyle/>
          <a:p>
            <a:pPr algn="r">
              <a:buNone/>
            </a:pPr>
            <a:r>
              <a:rPr lang="en-US" altLang="zh-CN" sz="900" b="1" dirty="0">
                <a:latin typeface="微软雅黑" panose="020B0503020204020204" pitchFamily="34" charset="-122"/>
                <a:ea typeface="微软雅黑" panose="020B0503020204020204" pitchFamily="34" charset="-122"/>
              </a:rPr>
              <a:t>Hinton</a:t>
            </a:r>
            <a:r>
              <a:rPr lang="zh-CN" altLang="en-US" sz="900" b="1" dirty="0">
                <a:latin typeface="微软雅黑" panose="020B0503020204020204" pitchFamily="34" charset="-122"/>
                <a:ea typeface="微软雅黑" panose="020B0503020204020204" pitchFamily="34" charset="-122"/>
              </a:rPr>
              <a:t>提出深度神经网络</a:t>
            </a:r>
            <a:endParaRPr lang="zh-CN" altLang="en-US" sz="900" b="1" dirty="0">
              <a:latin typeface="微软雅黑" panose="020B0503020204020204" pitchFamily="34" charset="-122"/>
              <a:ea typeface="微软雅黑" panose="020B0503020204020204" pitchFamily="34" charset="-122"/>
            </a:endParaRPr>
          </a:p>
        </p:txBody>
      </p:sp>
      <p:sp>
        <p:nvSpPr>
          <p:cNvPr id="31" name="TextBox 43"/>
          <p:cNvSpPr txBox="1"/>
          <p:nvPr/>
        </p:nvSpPr>
        <p:spPr>
          <a:xfrm>
            <a:off x="7614159" y="2468986"/>
            <a:ext cx="807373" cy="253916"/>
          </a:xfrm>
          <a:prstGeom prst="rect">
            <a:avLst/>
          </a:prstGeom>
          <a:noFill/>
        </p:spPr>
        <p:txBody>
          <a:bodyPr wrap="square" rtlCol="0">
            <a:spAutoFit/>
          </a:bodyPr>
          <a:lstStyle/>
          <a:p>
            <a:pPr algn="ctr">
              <a:buNone/>
            </a:pPr>
            <a:r>
              <a:rPr lang="en-US" altLang="zh-CN" sz="1050" b="1" dirty="0">
                <a:solidFill>
                  <a:schemeClr val="accent2"/>
                </a:solidFill>
                <a:latin typeface="微软雅黑" panose="020B0503020204020204" pitchFamily="34" charset="-122"/>
                <a:ea typeface="微软雅黑" panose="020B0503020204020204" pitchFamily="34" charset="-122"/>
                <a:cs typeface="Times New Roman" panose="02020603050405020304" pitchFamily="18" charset="0"/>
              </a:rPr>
              <a:t>2006</a:t>
            </a:r>
            <a:r>
              <a:rPr lang="zh-CN" altLang="en-US" sz="1050" b="1" dirty="0">
                <a:solidFill>
                  <a:schemeClr val="accent2"/>
                </a:solidFill>
                <a:latin typeface="微软雅黑" panose="020B0503020204020204" pitchFamily="34" charset="-122"/>
                <a:ea typeface="微软雅黑" panose="020B0503020204020204" pitchFamily="34" charset="-122"/>
                <a:cs typeface="Times New Roman" panose="02020603050405020304" pitchFamily="18" charset="0"/>
              </a:rPr>
              <a:t>年</a:t>
            </a:r>
            <a:endParaRPr lang="zh-CN" altLang="en-US" sz="1050" b="1" dirty="0">
              <a:solidFill>
                <a:schemeClr val="accent2"/>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32" name="Picture 2"/>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827584" y="4173239"/>
            <a:ext cx="756206" cy="488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3"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15271" y="3704960"/>
            <a:ext cx="684281" cy="5107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4"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71813" y="3419442"/>
            <a:ext cx="561721" cy="485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5"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893361" y="3050440"/>
            <a:ext cx="578241" cy="5225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6" name="Picture 6"/>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722416" y="2405255"/>
            <a:ext cx="463230" cy="7206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7" name="Picture 7"/>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419845" y="2296356"/>
            <a:ext cx="687559" cy="5016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8" name="Picture 8"/>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235775" y="2037071"/>
            <a:ext cx="707057" cy="5959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9" name="Picture 9"/>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007444" y="1899787"/>
            <a:ext cx="685634" cy="5310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 name="Picture 10"/>
          <p:cNvPicPr>
            <a:picLocks noChangeAspect="1" noChangeArrowheads="1"/>
          </p:cNvPicPr>
          <p:nvPr/>
        </p:nvPicPr>
        <p:blipFill>
          <a:blip r:embed="rId9" cstate="print">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6788016" y="3019735"/>
            <a:ext cx="747725" cy="635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 name="Picture 12"/>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642698" y="2692067"/>
            <a:ext cx="748804" cy="5411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42" name="直接箭头连接符 41"/>
          <p:cNvCxnSpPr/>
          <p:nvPr/>
        </p:nvCxnSpPr>
        <p:spPr bwMode="auto">
          <a:xfrm flipV="1">
            <a:off x="1916427" y="5105980"/>
            <a:ext cx="0" cy="344726"/>
          </a:xfrm>
          <a:prstGeom prst="straightConnector1">
            <a:avLst/>
          </a:prstGeom>
          <a:noFill/>
          <a:ln w="38100" cap="flat" cmpd="sng" algn="ctr">
            <a:solidFill>
              <a:srgbClr val="FF0000"/>
            </a:solidFill>
            <a:prstDash val="solid"/>
            <a:round/>
            <a:headEnd type="none" w="med" len="med"/>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3" name="直接箭头连接符 42"/>
          <p:cNvCxnSpPr/>
          <p:nvPr/>
        </p:nvCxnSpPr>
        <p:spPr bwMode="auto">
          <a:xfrm flipV="1">
            <a:off x="4758378" y="3981697"/>
            <a:ext cx="0" cy="344726"/>
          </a:xfrm>
          <a:prstGeom prst="straightConnector1">
            <a:avLst/>
          </a:prstGeom>
          <a:noFill/>
          <a:ln w="38100" cap="flat" cmpd="sng" algn="ctr">
            <a:solidFill>
              <a:srgbClr val="FF0000"/>
            </a:solidFill>
            <a:prstDash val="solid"/>
            <a:round/>
            <a:headEnd type="none" w="med" len="med"/>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4" name="直接箭头连接符 43"/>
          <p:cNvCxnSpPr/>
          <p:nvPr/>
        </p:nvCxnSpPr>
        <p:spPr bwMode="auto">
          <a:xfrm flipV="1">
            <a:off x="8017101" y="3310647"/>
            <a:ext cx="0" cy="344726"/>
          </a:xfrm>
          <a:prstGeom prst="straightConnector1">
            <a:avLst/>
          </a:prstGeom>
          <a:noFill/>
          <a:ln w="38100" cap="flat" cmpd="sng" algn="ctr">
            <a:solidFill>
              <a:srgbClr val="FF0000"/>
            </a:solidFill>
            <a:prstDash val="solid"/>
            <a:round/>
            <a:headEnd type="none" w="med" len="med"/>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5" name="直接箭头连接符 44"/>
          <p:cNvCxnSpPr/>
          <p:nvPr/>
        </p:nvCxnSpPr>
        <p:spPr bwMode="auto">
          <a:xfrm>
            <a:off x="3998107" y="4239816"/>
            <a:ext cx="0" cy="345410"/>
          </a:xfrm>
          <a:prstGeom prst="straightConnector1">
            <a:avLst/>
          </a:prstGeom>
          <a:noFill/>
          <a:ln w="38100" cap="flat" cmpd="sng" algn="ctr">
            <a:solidFill>
              <a:srgbClr val="00B0F0"/>
            </a:solidFill>
            <a:prstDash val="solid"/>
            <a:round/>
            <a:headEnd type="none" w="med" len="med"/>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6" name="直接箭头连接符 45"/>
          <p:cNvCxnSpPr/>
          <p:nvPr/>
        </p:nvCxnSpPr>
        <p:spPr bwMode="auto">
          <a:xfrm>
            <a:off x="7181190" y="3751843"/>
            <a:ext cx="0" cy="345410"/>
          </a:xfrm>
          <a:prstGeom prst="straightConnector1">
            <a:avLst/>
          </a:prstGeom>
          <a:noFill/>
          <a:ln w="38100" cap="flat" cmpd="sng" algn="ctr">
            <a:solidFill>
              <a:srgbClr val="00B0F0"/>
            </a:solidFill>
            <a:prstDash val="solid"/>
            <a:round/>
            <a:headEnd type="none" w="med" len="med"/>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7" name="直接箭头连接符 46"/>
          <p:cNvCxnSpPr/>
          <p:nvPr/>
        </p:nvCxnSpPr>
        <p:spPr bwMode="auto">
          <a:xfrm flipV="1">
            <a:off x="2627784" y="4755762"/>
            <a:ext cx="0" cy="344726"/>
          </a:xfrm>
          <a:prstGeom prst="straightConnector1">
            <a:avLst/>
          </a:prstGeom>
          <a:noFill/>
          <a:ln w="3175" cap="flat" cmpd="sng" algn="ctr">
            <a:solidFill>
              <a:srgbClr val="FF0000"/>
            </a:solidFill>
            <a:prstDash val="solid"/>
            <a:round/>
            <a:headEnd type="none" w="med" len="med"/>
            <a:tailEnd type="triangle" w="sm"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8" name="直接箭头连接符 47"/>
          <p:cNvCxnSpPr/>
          <p:nvPr/>
        </p:nvCxnSpPr>
        <p:spPr bwMode="auto">
          <a:xfrm flipV="1">
            <a:off x="3275856" y="4459128"/>
            <a:ext cx="0" cy="344726"/>
          </a:xfrm>
          <a:prstGeom prst="straightConnector1">
            <a:avLst/>
          </a:prstGeom>
          <a:noFill/>
          <a:ln w="3175" cap="flat" cmpd="sng" algn="ctr">
            <a:solidFill>
              <a:srgbClr val="FF0000"/>
            </a:solidFill>
            <a:prstDash val="solid"/>
            <a:round/>
            <a:headEnd type="none" w="med" len="med"/>
            <a:tailEnd type="triangle" w="sm"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9" name="直接箭头连接符 48"/>
          <p:cNvCxnSpPr/>
          <p:nvPr/>
        </p:nvCxnSpPr>
        <p:spPr bwMode="auto">
          <a:xfrm flipV="1">
            <a:off x="5580112" y="3565514"/>
            <a:ext cx="0" cy="344726"/>
          </a:xfrm>
          <a:prstGeom prst="straightConnector1">
            <a:avLst/>
          </a:prstGeom>
          <a:noFill/>
          <a:ln w="3175" cap="flat" cmpd="sng" algn="ctr">
            <a:solidFill>
              <a:srgbClr val="FF0000"/>
            </a:solidFill>
            <a:prstDash val="solid"/>
            <a:round/>
            <a:headEnd type="none" w="med" len="med"/>
            <a:tailEnd type="triangle" w="sm"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0" name="直接箭头连接符 49"/>
          <p:cNvCxnSpPr/>
          <p:nvPr/>
        </p:nvCxnSpPr>
        <p:spPr bwMode="auto">
          <a:xfrm flipV="1">
            <a:off x="6394592" y="3278859"/>
            <a:ext cx="0" cy="344726"/>
          </a:xfrm>
          <a:prstGeom prst="straightConnector1">
            <a:avLst/>
          </a:prstGeom>
          <a:noFill/>
          <a:ln w="3175" cap="flat" cmpd="sng" algn="ctr">
            <a:solidFill>
              <a:srgbClr val="FF0000"/>
            </a:solidFill>
            <a:prstDash val="solid"/>
            <a:round/>
            <a:headEnd type="none" w="med" len="med"/>
            <a:tailEnd type="triangle" w="sm"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zh-CN" altLang="en-US" dirty="0"/>
              <a:t>人工智能</a:t>
            </a:r>
            <a:r>
              <a:rPr lang="en-US" altLang="zh-CN" dirty="0"/>
              <a:t>&gt;</a:t>
            </a:r>
            <a:r>
              <a:rPr lang="zh-CN" altLang="en-US" dirty="0"/>
              <a:t>机器学习</a:t>
            </a:r>
            <a:r>
              <a:rPr lang="en-US" altLang="zh-CN" dirty="0"/>
              <a:t>&gt;</a:t>
            </a:r>
            <a:r>
              <a:rPr lang="zh-CN" altLang="en-US" dirty="0"/>
              <a:t>深度学习</a:t>
            </a:r>
            <a:endParaRPr lang="zh-CN" altLang="en-US" dirty="0"/>
          </a:p>
        </p:txBody>
      </p:sp>
      <p:pic>
        <p:nvPicPr>
          <p:cNvPr id="3" name="图片 2"/>
          <p:cNvPicPr>
            <a:picLocks noChangeAspect="1"/>
          </p:cNvPicPr>
          <p:nvPr/>
        </p:nvPicPr>
        <p:blipFill>
          <a:blip r:embed="rId1"/>
          <a:stretch>
            <a:fillRect/>
          </a:stretch>
        </p:blipFill>
        <p:spPr>
          <a:xfrm>
            <a:off x="1314450" y="1916832"/>
            <a:ext cx="6505526" cy="3714750"/>
          </a:xfrm>
          <a:prstGeom prst="rect">
            <a:avLst/>
          </a:prstGeom>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90600" y="180000"/>
            <a:ext cx="7772400" cy="470898"/>
          </a:xfrm>
        </p:spPr>
        <p:txBody>
          <a:bodyPr/>
          <a:lstStyle/>
          <a:p>
            <a:r>
              <a:rPr lang="zh-CN" altLang="en-US" dirty="0"/>
              <a:t>目录</a:t>
            </a:r>
            <a:endParaRPr lang="zh-CN" altLang="en-US" dirty="0">
              <a:solidFill>
                <a:schemeClr val="tx1"/>
              </a:solidFill>
            </a:endParaRPr>
          </a:p>
        </p:txBody>
      </p:sp>
      <p:sp>
        <p:nvSpPr>
          <p:cNvPr id="6" name="内容占位符 2"/>
          <p:cNvSpPr>
            <a:spLocks noGrp="1"/>
          </p:cNvSpPr>
          <p:nvPr>
            <p:ph idx="4294967295"/>
          </p:nvPr>
        </p:nvSpPr>
        <p:spPr>
          <a:xfrm>
            <a:off x="228600" y="1028700"/>
            <a:ext cx="8686800" cy="4762500"/>
          </a:xfrm>
          <a:prstGeom prst="rect">
            <a:avLst/>
          </a:prstGeom>
        </p:spPr>
        <p:txBody>
          <a:bodyPr/>
          <a:lstStyle/>
          <a:p>
            <a:pPr marL="419100" lvl="1" indent="-342900" algn="just">
              <a:lnSpc>
                <a:spcPct val="100000"/>
              </a:lnSpc>
              <a:spcBef>
                <a:spcPts val="600"/>
              </a:spcBef>
              <a:spcAft>
                <a:spcPts val="300"/>
              </a:spcAft>
              <a:buClr>
                <a:srgbClr val="0000FF"/>
              </a:buClr>
              <a:buFont typeface="Wingdings" panose="05000000000000000000" pitchFamily="2" charset="2"/>
              <a:buChar char="v"/>
            </a:pPr>
            <a:r>
              <a:rPr lang="zh-CN" altLang="zh-CN" sz="2400" b="1" dirty="0" smtClean="0">
                <a:solidFill>
                  <a:schemeClr val="bg2"/>
                </a:solidFill>
                <a:latin typeface="微软雅黑" panose="020B0503020204020204" pitchFamily="34" charset="-122"/>
                <a:ea typeface="微软雅黑" panose="020B0503020204020204" pitchFamily="34" charset="-122"/>
              </a:rPr>
              <a:t>引言</a:t>
            </a:r>
            <a:endParaRPr lang="en-US" altLang="zh-CN" sz="2400" b="1" dirty="0" smtClean="0">
              <a:solidFill>
                <a:schemeClr val="bg2"/>
              </a:solidFill>
              <a:latin typeface="微软雅黑" panose="020B0503020204020204" pitchFamily="34" charset="-122"/>
              <a:ea typeface="微软雅黑" panose="020B0503020204020204" pitchFamily="34" charset="-122"/>
            </a:endParaRPr>
          </a:p>
          <a:p>
            <a:pPr marL="419100" lvl="1" indent="-342900" algn="just">
              <a:lnSpc>
                <a:spcPct val="100000"/>
              </a:lnSpc>
              <a:spcBef>
                <a:spcPts val="600"/>
              </a:spcBef>
              <a:spcAft>
                <a:spcPts val="300"/>
              </a:spcAft>
              <a:buClr>
                <a:srgbClr val="0000FF"/>
              </a:buClr>
              <a:buFont typeface="Wingdings" panose="05000000000000000000" pitchFamily="2" charset="2"/>
              <a:buChar char="v"/>
            </a:pPr>
            <a:r>
              <a:rPr lang="zh-CN" altLang="en-US" sz="2400" b="1" dirty="0">
                <a:solidFill>
                  <a:schemeClr val="bg2"/>
                </a:solidFill>
                <a:latin typeface="微软雅黑" panose="020B0503020204020204" pitchFamily="34" charset="-122"/>
                <a:ea typeface="微软雅黑" panose="020B0503020204020204" pitchFamily="34" charset="-122"/>
              </a:rPr>
              <a:t>基本术语</a:t>
            </a:r>
            <a:endParaRPr lang="en-US" altLang="zh-CN" sz="2400" b="1" dirty="0">
              <a:solidFill>
                <a:schemeClr val="bg2"/>
              </a:solidFill>
              <a:latin typeface="微软雅黑" panose="020B0503020204020204" pitchFamily="34" charset="-122"/>
              <a:ea typeface="微软雅黑" panose="020B0503020204020204" pitchFamily="34" charset="-122"/>
            </a:endParaRPr>
          </a:p>
          <a:p>
            <a:pPr marL="419100" lvl="1" indent="-342900" algn="just">
              <a:lnSpc>
                <a:spcPct val="100000"/>
              </a:lnSpc>
              <a:spcBef>
                <a:spcPts val="600"/>
              </a:spcBef>
              <a:spcAft>
                <a:spcPts val="300"/>
              </a:spcAft>
              <a:buClr>
                <a:srgbClr val="0000FF"/>
              </a:buClr>
              <a:buFont typeface="Wingdings" panose="05000000000000000000" pitchFamily="2" charset="2"/>
              <a:buChar char="v"/>
            </a:pPr>
            <a:r>
              <a:rPr lang="zh-CN" altLang="en-US" sz="2400" b="1" dirty="0" smtClean="0">
                <a:solidFill>
                  <a:schemeClr val="bg2"/>
                </a:solidFill>
                <a:latin typeface="微软雅黑" panose="020B0503020204020204" pitchFamily="34" charset="-122"/>
                <a:ea typeface="微软雅黑" panose="020B0503020204020204" pitchFamily="34" charset="-122"/>
              </a:rPr>
              <a:t>假设</a:t>
            </a:r>
            <a:r>
              <a:rPr lang="zh-CN" altLang="en-US" sz="2400" b="1" dirty="0">
                <a:solidFill>
                  <a:schemeClr val="bg2"/>
                </a:solidFill>
                <a:latin typeface="微软雅黑" panose="020B0503020204020204" pitchFamily="34" charset="-122"/>
                <a:ea typeface="微软雅黑" panose="020B0503020204020204" pitchFamily="34" charset="-122"/>
              </a:rPr>
              <a:t>空间</a:t>
            </a:r>
            <a:endParaRPr lang="en-US" altLang="zh-CN" sz="2400" dirty="0">
              <a:solidFill>
                <a:schemeClr val="bg2"/>
              </a:solidFill>
              <a:latin typeface="微软雅黑" panose="020B0503020204020204" pitchFamily="34" charset="-122"/>
              <a:ea typeface="微软雅黑" panose="020B0503020204020204" pitchFamily="34" charset="-122"/>
            </a:endParaRPr>
          </a:p>
          <a:p>
            <a:pPr marL="419100" lvl="1" indent="-342900" algn="just">
              <a:lnSpc>
                <a:spcPct val="100000"/>
              </a:lnSpc>
              <a:spcBef>
                <a:spcPts val="600"/>
              </a:spcBef>
              <a:spcAft>
                <a:spcPts val="300"/>
              </a:spcAft>
              <a:buClr>
                <a:srgbClr val="0000FF"/>
              </a:buClr>
              <a:buFont typeface="Wingdings" panose="05000000000000000000" pitchFamily="2" charset="2"/>
              <a:buChar char="v"/>
            </a:pPr>
            <a:r>
              <a:rPr lang="zh-CN" altLang="en-US" sz="2400" b="1" dirty="0">
                <a:solidFill>
                  <a:schemeClr val="bg2"/>
                </a:solidFill>
                <a:latin typeface="微软雅黑" panose="020B0503020204020204" pitchFamily="34" charset="-122"/>
                <a:ea typeface="微软雅黑" panose="020B0503020204020204" pitchFamily="34" charset="-122"/>
              </a:rPr>
              <a:t>归纳偏好</a:t>
            </a:r>
            <a:endParaRPr lang="zh-CN" altLang="en-US" sz="2400" b="1" dirty="0">
              <a:solidFill>
                <a:schemeClr val="bg2"/>
              </a:solidFill>
              <a:latin typeface="微软雅黑" panose="020B0503020204020204" pitchFamily="34" charset="-122"/>
              <a:ea typeface="微软雅黑" panose="020B0503020204020204" pitchFamily="34" charset="-122"/>
            </a:endParaRPr>
          </a:p>
          <a:p>
            <a:pPr marL="419100" lvl="1" indent="-342900" algn="just">
              <a:lnSpc>
                <a:spcPct val="100000"/>
              </a:lnSpc>
              <a:spcBef>
                <a:spcPts val="600"/>
              </a:spcBef>
              <a:spcAft>
                <a:spcPts val="300"/>
              </a:spcAft>
              <a:buClr>
                <a:srgbClr val="0000FF"/>
              </a:buClr>
              <a:buFont typeface="Wingdings" panose="05000000000000000000" pitchFamily="2" charset="2"/>
              <a:buChar char="v"/>
            </a:pPr>
            <a:r>
              <a:rPr lang="zh-CN" altLang="en-US" sz="2400" b="1" dirty="0">
                <a:solidFill>
                  <a:schemeClr val="bg2"/>
                </a:solidFill>
                <a:latin typeface="微软雅黑" panose="020B0503020204020204" pitchFamily="34" charset="-122"/>
                <a:ea typeface="微软雅黑" panose="020B0503020204020204" pitchFamily="34" charset="-122"/>
              </a:rPr>
              <a:t>发展历程</a:t>
            </a:r>
            <a:endParaRPr lang="zh-CN" altLang="en-US" sz="2400" b="1" dirty="0">
              <a:solidFill>
                <a:schemeClr val="bg2"/>
              </a:solidFill>
              <a:latin typeface="微软雅黑" panose="020B0503020204020204" pitchFamily="34" charset="-122"/>
              <a:ea typeface="微软雅黑" panose="020B0503020204020204" pitchFamily="34" charset="-122"/>
            </a:endParaRPr>
          </a:p>
          <a:p>
            <a:pPr marL="419100" lvl="1" indent="-342900" algn="just">
              <a:lnSpc>
                <a:spcPct val="100000"/>
              </a:lnSpc>
              <a:spcBef>
                <a:spcPts val="600"/>
              </a:spcBef>
              <a:spcAft>
                <a:spcPts val="300"/>
              </a:spcAft>
              <a:buClr>
                <a:srgbClr val="0000FF"/>
              </a:buClr>
              <a:buFont typeface="Wingdings" panose="05000000000000000000" pitchFamily="2" charset="2"/>
              <a:buChar char="v"/>
            </a:pPr>
            <a:r>
              <a:rPr lang="zh-CN" altLang="en-US" sz="2400" b="1" dirty="0">
                <a:solidFill>
                  <a:schemeClr val="tx1"/>
                </a:solidFill>
                <a:latin typeface="微软雅黑" panose="020B0503020204020204" pitchFamily="34" charset="-122"/>
                <a:ea typeface="微软雅黑" panose="020B0503020204020204" pitchFamily="34" charset="-122"/>
              </a:rPr>
              <a:t>应用现状</a:t>
            </a:r>
            <a:endParaRPr lang="zh-CN" altLang="en-US" sz="2400" b="1" dirty="0">
              <a:solidFill>
                <a:schemeClr val="tx1"/>
              </a:solidFill>
              <a:latin typeface="微软雅黑" panose="020B0503020204020204" pitchFamily="34" charset="-122"/>
              <a:ea typeface="微软雅黑" panose="020B0503020204020204" pitchFamily="34" charset="-122"/>
            </a:endParaRPr>
          </a:p>
          <a:p>
            <a:pPr marL="419100" lvl="1" indent="-342900" algn="just">
              <a:lnSpc>
                <a:spcPct val="100000"/>
              </a:lnSpc>
              <a:spcBef>
                <a:spcPts val="600"/>
              </a:spcBef>
              <a:spcAft>
                <a:spcPts val="300"/>
              </a:spcAft>
              <a:buClr>
                <a:srgbClr val="0000FF"/>
              </a:buClr>
              <a:buFont typeface="Wingdings" panose="05000000000000000000" pitchFamily="2" charset="2"/>
              <a:buChar char="v"/>
            </a:pPr>
            <a:r>
              <a:rPr lang="zh-CN" altLang="en-US" sz="2400" b="1" dirty="0">
                <a:solidFill>
                  <a:schemeClr val="bg2"/>
                </a:solidFill>
                <a:latin typeface="微软雅黑" panose="020B0503020204020204" pitchFamily="34" charset="-122"/>
                <a:ea typeface="微软雅黑" panose="020B0503020204020204" pitchFamily="34" charset="-122"/>
              </a:rPr>
              <a:t>阅读材料</a:t>
            </a:r>
            <a:endParaRPr lang="zh-CN" altLang="en-US" sz="2400" b="1" dirty="0">
              <a:solidFill>
                <a:schemeClr val="bg2"/>
              </a:solidFill>
              <a:latin typeface="微软雅黑" panose="020B0503020204020204" pitchFamily="34" charset="-122"/>
              <a:ea typeface="微软雅黑" panose="020B0503020204020204" pitchFamily="34" charset="-122"/>
            </a:endParaRPr>
          </a:p>
          <a:p>
            <a:pPr marL="419100" lvl="1" indent="-342900" algn="just">
              <a:lnSpc>
                <a:spcPct val="100000"/>
              </a:lnSpc>
              <a:spcBef>
                <a:spcPts val="600"/>
              </a:spcBef>
              <a:spcAft>
                <a:spcPts val="300"/>
              </a:spcAft>
              <a:buClr>
                <a:srgbClr val="0000FF"/>
              </a:buClr>
              <a:buFont typeface="Wingdings" panose="05000000000000000000" pitchFamily="2" charset="2"/>
              <a:buChar char="v"/>
            </a:pPr>
            <a:endParaRPr lang="zh-CN" altLang="en-US" sz="2400" b="1" dirty="0">
              <a:solidFill>
                <a:schemeClr val="tx1"/>
              </a:solidFill>
              <a:ea typeface="宋体" panose="02010600030101010101" pitchFamily="2" charset="-122"/>
            </a:endParaRPr>
          </a:p>
          <a:p>
            <a:pPr marL="419100" lvl="1" indent="-342900" algn="just">
              <a:lnSpc>
                <a:spcPct val="100000"/>
              </a:lnSpc>
              <a:spcBef>
                <a:spcPts val="600"/>
              </a:spcBef>
              <a:spcAft>
                <a:spcPts val="300"/>
              </a:spcAft>
              <a:buClr>
                <a:srgbClr val="0000FF"/>
              </a:buClr>
              <a:buFont typeface="Wingdings" panose="05000000000000000000" pitchFamily="2" charset="2"/>
              <a:buChar char="v"/>
            </a:pPr>
            <a:endParaRPr lang="zh-CN" altLang="en-US" sz="2400" b="1" dirty="0">
              <a:solidFill>
                <a:schemeClr val="tx1"/>
              </a:solidFill>
              <a:ea typeface="宋体" panose="02010600030101010101" pitchFamily="2" charset="-122"/>
            </a:endParaRPr>
          </a:p>
          <a:p>
            <a:pPr marL="419100" lvl="1" indent="-342900" algn="just">
              <a:lnSpc>
                <a:spcPct val="100000"/>
              </a:lnSpc>
              <a:spcBef>
                <a:spcPts val="600"/>
              </a:spcBef>
              <a:spcAft>
                <a:spcPts val="300"/>
              </a:spcAft>
              <a:buClr>
                <a:srgbClr val="0000FF"/>
              </a:buClr>
              <a:buFont typeface="Wingdings" panose="05000000000000000000" pitchFamily="2" charset="2"/>
              <a:buChar char="v"/>
            </a:pPr>
            <a:endParaRPr lang="zh-CN" altLang="en-US" sz="2400" b="1" dirty="0">
              <a:solidFill>
                <a:schemeClr val="tx1"/>
              </a:solidFill>
              <a:ea typeface="宋体" panose="02010600030101010101" pitchFamily="2" charset="-122"/>
            </a:endParaRP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90600" y="180000"/>
            <a:ext cx="7772400" cy="470898"/>
          </a:xfrm>
        </p:spPr>
        <p:txBody>
          <a:bodyPr/>
          <a:lstStyle/>
          <a:p>
            <a:r>
              <a:rPr lang="zh-CN" altLang="en-US" dirty="0" smtClean="0">
                <a:solidFill>
                  <a:schemeClr val="tx1"/>
                </a:solidFill>
              </a:rPr>
              <a:t>推荐系统</a:t>
            </a:r>
            <a:endParaRPr lang="zh-CN" altLang="en-US" dirty="0">
              <a:solidFill>
                <a:schemeClr val="tx1"/>
              </a:solidFill>
            </a:endParaRPr>
          </a:p>
        </p:txBody>
      </p:sp>
      <p:pic>
        <p:nvPicPr>
          <p:cNvPr id="3" name="图片 2"/>
          <p:cNvPicPr>
            <a:picLocks noChangeAspect="1"/>
          </p:cNvPicPr>
          <p:nvPr/>
        </p:nvPicPr>
        <p:blipFill>
          <a:blip r:embed="rId1"/>
          <a:stretch>
            <a:fillRect/>
          </a:stretch>
        </p:blipFill>
        <p:spPr>
          <a:xfrm>
            <a:off x="838200" y="990600"/>
            <a:ext cx="7696200" cy="5191618"/>
          </a:xfrm>
          <a:prstGeom prst="rect">
            <a:avLst/>
          </a:prstGeom>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90600" y="180000"/>
            <a:ext cx="7772400" cy="470898"/>
          </a:xfrm>
        </p:spPr>
        <p:txBody>
          <a:bodyPr/>
          <a:lstStyle/>
          <a:p>
            <a:r>
              <a:rPr lang="zh-CN" altLang="en-US" dirty="0" smtClean="0">
                <a:solidFill>
                  <a:schemeClr val="tx1"/>
                </a:solidFill>
              </a:rPr>
              <a:t>分类</a:t>
            </a:r>
            <a:endParaRPr lang="zh-CN" altLang="en-US" dirty="0">
              <a:solidFill>
                <a:schemeClr val="tx1"/>
              </a:solidFill>
            </a:endParaRPr>
          </a:p>
        </p:txBody>
      </p:sp>
      <p:sp>
        <p:nvSpPr>
          <p:cNvPr id="6" name="内容占位符 2"/>
          <p:cNvSpPr>
            <a:spLocks noGrp="1"/>
          </p:cNvSpPr>
          <p:nvPr>
            <p:ph idx="4294967295"/>
          </p:nvPr>
        </p:nvSpPr>
        <p:spPr>
          <a:xfrm>
            <a:off x="0" y="838200"/>
            <a:ext cx="9144000" cy="609600"/>
          </a:xfrm>
          <a:prstGeom prst="rect">
            <a:avLst/>
          </a:prstGeom>
        </p:spPr>
        <p:txBody>
          <a:bodyPr/>
          <a:lstStyle/>
          <a:p>
            <a:pPr marL="355600" lvl="1" algn="just">
              <a:lnSpc>
                <a:spcPts val="2480"/>
              </a:lnSpc>
              <a:spcBef>
                <a:spcPts val="600"/>
              </a:spcBef>
              <a:spcAft>
                <a:spcPts val="600"/>
              </a:spcAft>
              <a:buClr>
                <a:srgbClr val="0000FF"/>
              </a:buClr>
              <a:buFont typeface="Wingdings" panose="05000000000000000000" pitchFamily="2" charset="2"/>
              <a:buChar char="n"/>
            </a:pPr>
            <a:r>
              <a:rPr lang="zh-CN" altLang="en-US" sz="2400" b="1" dirty="0" smtClean="0">
                <a:solidFill>
                  <a:schemeClr val="tx1"/>
                </a:solidFill>
              </a:rPr>
              <a:t>文本分类</a:t>
            </a:r>
            <a:endParaRPr lang="en-US" altLang="zh-CN" sz="2400" b="1" dirty="0">
              <a:solidFill>
                <a:schemeClr val="tx1"/>
              </a:solidFill>
            </a:endParaRPr>
          </a:p>
        </p:txBody>
      </p:sp>
      <p:pic>
        <p:nvPicPr>
          <p:cNvPr id="7" name="图片 6"/>
          <p:cNvPicPr>
            <a:picLocks noChangeAspect="1"/>
          </p:cNvPicPr>
          <p:nvPr/>
        </p:nvPicPr>
        <p:blipFill>
          <a:blip r:embed="rId1"/>
          <a:stretch>
            <a:fillRect/>
          </a:stretch>
        </p:blipFill>
        <p:spPr>
          <a:xfrm>
            <a:off x="685800" y="1644067"/>
            <a:ext cx="5638800" cy="3616806"/>
          </a:xfrm>
          <a:prstGeom prst="rect">
            <a:avLst/>
          </a:prstGeom>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90600" y="180000"/>
            <a:ext cx="7772400" cy="470898"/>
          </a:xfrm>
        </p:spPr>
        <p:txBody>
          <a:bodyPr/>
          <a:lstStyle/>
          <a:p>
            <a:r>
              <a:rPr lang="zh-CN" altLang="en-US" dirty="0" smtClean="0">
                <a:solidFill>
                  <a:schemeClr val="tx1"/>
                </a:solidFill>
              </a:rPr>
              <a:t>回归</a:t>
            </a:r>
            <a:endParaRPr lang="zh-CN" altLang="en-US" dirty="0">
              <a:solidFill>
                <a:schemeClr val="tx1"/>
              </a:solidFill>
            </a:endParaRPr>
          </a:p>
        </p:txBody>
      </p:sp>
      <p:sp>
        <p:nvSpPr>
          <p:cNvPr id="6" name="内容占位符 2"/>
          <p:cNvSpPr>
            <a:spLocks noGrp="1"/>
          </p:cNvSpPr>
          <p:nvPr>
            <p:ph idx="4294967295"/>
          </p:nvPr>
        </p:nvSpPr>
        <p:spPr>
          <a:xfrm>
            <a:off x="0" y="838200"/>
            <a:ext cx="9144000" cy="609600"/>
          </a:xfrm>
          <a:prstGeom prst="rect">
            <a:avLst/>
          </a:prstGeom>
        </p:spPr>
        <p:txBody>
          <a:bodyPr/>
          <a:lstStyle/>
          <a:p>
            <a:pPr marL="355600" lvl="1" algn="just">
              <a:lnSpc>
                <a:spcPts val="2480"/>
              </a:lnSpc>
              <a:spcBef>
                <a:spcPts val="600"/>
              </a:spcBef>
              <a:spcAft>
                <a:spcPts val="600"/>
              </a:spcAft>
              <a:buClr>
                <a:srgbClr val="0000FF"/>
              </a:buClr>
              <a:buFont typeface="Wingdings" panose="05000000000000000000" pitchFamily="2" charset="2"/>
              <a:buChar char="n"/>
            </a:pPr>
            <a:r>
              <a:rPr lang="zh-CN" altLang="en-US" sz="2400" b="1" dirty="0" smtClean="0">
                <a:solidFill>
                  <a:schemeClr val="tx1"/>
                </a:solidFill>
              </a:rPr>
              <a:t>股票市场预测</a:t>
            </a:r>
            <a:endParaRPr lang="en-US" altLang="zh-CN" sz="2400" b="1" dirty="0">
              <a:solidFill>
                <a:schemeClr val="tx1"/>
              </a:solidFill>
            </a:endParaRPr>
          </a:p>
        </p:txBody>
      </p:sp>
      <p:pic>
        <p:nvPicPr>
          <p:cNvPr id="3" name="图片 2"/>
          <p:cNvPicPr>
            <a:picLocks noChangeAspect="1"/>
          </p:cNvPicPr>
          <p:nvPr/>
        </p:nvPicPr>
        <p:blipFill>
          <a:blip r:embed="rId1"/>
          <a:stretch>
            <a:fillRect/>
          </a:stretch>
        </p:blipFill>
        <p:spPr>
          <a:xfrm>
            <a:off x="533400" y="1635102"/>
            <a:ext cx="7977747" cy="3569874"/>
          </a:xfrm>
          <a:prstGeom prst="rect">
            <a:avLst/>
          </a:prstGeom>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90600" y="180000"/>
            <a:ext cx="7772400" cy="470898"/>
          </a:xfrm>
        </p:spPr>
        <p:txBody>
          <a:bodyPr/>
          <a:lstStyle/>
          <a:p>
            <a:r>
              <a:rPr lang="zh-CN" altLang="en-US" dirty="0" smtClean="0">
                <a:solidFill>
                  <a:schemeClr val="tx1"/>
                </a:solidFill>
              </a:rPr>
              <a:t>先修课程</a:t>
            </a:r>
            <a:endParaRPr lang="zh-CN" altLang="en-US" dirty="0">
              <a:solidFill>
                <a:schemeClr val="tx1"/>
              </a:solidFill>
            </a:endParaRPr>
          </a:p>
        </p:txBody>
      </p:sp>
      <p:sp>
        <p:nvSpPr>
          <p:cNvPr id="3" name="文本框 2"/>
          <p:cNvSpPr txBox="1"/>
          <p:nvPr/>
        </p:nvSpPr>
        <p:spPr>
          <a:xfrm>
            <a:off x="685800" y="977205"/>
            <a:ext cx="7402882" cy="5041380"/>
          </a:xfrm>
          <a:prstGeom prst="rect">
            <a:avLst/>
          </a:prstGeom>
          <a:noFill/>
        </p:spPr>
        <p:txBody>
          <a:bodyPr wrap="square" rtlCol="0">
            <a:spAutoFit/>
          </a:bodyPr>
          <a:lstStyle/>
          <a:p>
            <a:pPr marL="342900" indent="-342900">
              <a:lnSpc>
                <a:spcPct val="150000"/>
              </a:lnSpc>
              <a:buClr>
                <a:srgbClr val="0000FF"/>
              </a:buClr>
            </a:pPr>
            <a:r>
              <a:rPr kumimoji="1" lang="zh-CN" altLang="en-US" sz="2400" b="1" dirty="0" smtClean="0"/>
              <a:t>微积分</a:t>
            </a:r>
            <a:r>
              <a:rPr kumimoji="1" lang="en-US" altLang="zh-CN" sz="2400" b="1" dirty="0" smtClean="0"/>
              <a:t>/</a:t>
            </a:r>
            <a:r>
              <a:rPr kumimoji="1" lang="zh-CN" altLang="en-US" sz="2400" b="1" dirty="0" smtClean="0"/>
              <a:t>高等数学</a:t>
            </a:r>
            <a:endParaRPr kumimoji="1" lang="en-US" altLang="zh-CN" sz="2400" b="1" dirty="0" smtClean="0"/>
          </a:p>
          <a:p>
            <a:pPr marL="342900" indent="-342900">
              <a:lnSpc>
                <a:spcPct val="150000"/>
              </a:lnSpc>
              <a:buClr>
                <a:srgbClr val="0000FF"/>
              </a:buClr>
            </a:pPr>
            <a:r>
              <a:rPr kumimoji="1" lang="zh-CN" altLang="en-US" sz="2400" b="1" dirty="0" smtClean="0"/>
              <a:t>离散数学</a:t>
            </a:r>
            <a:endParaRPr kumimoji="1" lang="en-US" altLang="zh-CN" sz="2400" b="1" dirty="0" smtClean="0"/>
          </a:p>
          <a:p>
            <a:pPr marL="342900" indent="-342900">
              <a:lnSpc>
                <a:spcPct val="150000"/>
              </a:lnSpc>
              <a:buClr>
                <a:srgbClr val="0000FF"/>
              </a:buClr>
            </a:pPr>
            <a:r>
              <a:rPr kumimoji="1" lang="zh-CN" altLang="en-US" sz="2400" b="1" dirty="0" smtClean="0"/>
              <a:t>矩阵分析</a:t>
            </a:r>
            <a:r>
              <a:rPr kumimoji="1" lang="en-US" altLang="zh-CN" sz="2400" b="1" dirty="0" smtClean="0"/>
              <a:t>/</a:t>
            </a:r>
            <a:r>
              <a:rPr kumimoji="1" lang="zh-CN" altLang="en-US" sz="2400" b="1" dirty="0" smtClean="0"/>
              <a:t>线性代数</a:t>
            </a:r>
            <a:endParaRPr kumimoji="1" lang="en-US" altLang="zh-CN" sz="2400" b="1" dirty="0" smtClean="0"/>
          </a:p>
          <a:p>
            <a:pPr marL="342900" indent="-342900">
              <a:lnSpc>
                <a:spcPct val="150000"/>
              </a:lnSpc>
              <a:buClr>
                <a:srgbClr val="0000FF"/>
              </a:buClr>
            </a:pPr>
            <a:r>
              <a:rPr kumimoji="1" lang="zh-CN" altLang="en-US" sz="2400" b="1" dirty="0"/>
              <a:t>优化</a:t>
            </a:r>
            <a:endParaRPr kumimoji="1" lang="en-US" altLang="zh-CN" sz="2400" b="1" dirty="0" smtClean="0"/>
          </a:p>
          <a:p>
            <a:pPr marL="342900" indent="-342900">
              <a:lnSpc>
                <a:spcPct val="150000"/>
              </a:lnSpc>
              <a:buClr>
                <a:srgbClr val="0000FF"/>
              </a:buClr>
            </a:pPr>
            <a:r>
              <a:rPr kumimoji="1" lang="zh-CN" altLang="en-US" sz="2400" b="1" dirty="0"/>
              <a:t>概率</a:t>
            </a:r>
            <a:endParaRPr kumimoji="1" lang="en-US" altLang="zh-CN" sz="2400" b="1" dirty="0" smtClean="0"/>
          </a:p>
          <a:p>
            <a:pPr marL="342900" indent="-342900">
              <a:lnSpc>
                <a:spcPct val="150000"/>
              </a:lnSpc>
              <a:buClr>
                <a:srgbClr val="0000FF"/>
              </a:buClr>
            </a:pPr>
            <a:r>
              <a:rPr kumimoji="1" lang="zh-CN" altLang="en-US" sz="2400" b="1" dirty="0"/>
              <a:t>图论</a:t>
            </a:r>
            <a:endParaRPr kumimoji="1" lang="en-US" altLang="zh-CN" sz="2400" b="1" dirty="0" smtClean="0"/>
          </a:p>
          <a:p>
            <a:pPr marL="342900" indent="-342900">
              <a:lnSpc>
                <a:spcPct val="150000"/>
              </a:lnSpc>
              <a:buClr>
                <a:srgbClr val="0000FF"/>
              </a:buClr>
            </a:pPr>
            <a:endParaRPr kumimoji="1" lang="en-US" altLang="zh-CN" sz="2400" b="1" dirty="0" smtClean="0"/>
          </a:p>
          <a:p>
            <a:pPr marL="342900" indent="-342900">
              <a:lnSpc>
                <a:spcPct val="150000"/>
              </a:lnSpc>
              <a:buClr>
                <a:srgbClr val="0000FF"/>
              </a:buClr>
            </a:pPr>
            <a:endParaRPr kumimoji="1" lang="zh-CN" altLang="en-US" sz="2400" b="1" dirty="0"/>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90600" y="180000"/>
            <a:ext cx="7772400" cy="470898"/>
          </a:xfrm>
        </p:spPr>
        <p:txBody>
          <a:bodyPr/>
          <a:lstStyle/>
          <a:p>
            <a:r>
              <a:rPr lang="zh-CN" altLang="en-US" dirty="0" smtClean="0">
                <a:solidFill>
                  <a:schemeClr val="tx1"/>
                </a:solidFill>
              </a:rPr>
              <a:t>计算机视觉</a:t>
            </a:r>
            <a:endParaRPr lang="zh-CN" altLang="en-US" dirty="0">
              <a:solidFill>
                <a:schemeClr val="tx1"/>
              </a:solidFill>
            </a:endParaRPr>
          </a:p>
        </p:txBody>
      </p:sp>
      <p:pic>
        <p:nvPicPr>
          <p:cNvPr id="4" name="图片 3"/>
          <p:cNvPicPr>
            <a:picLocks noChangeAspect="1"/>
          </p:cNvPicPr>
          <p:nvPr/>
        </p:nvPicPr>
        <p:blipFill>
          <a:blip r:embed="rId1"/>
          <a:stretch>
            <a:fillRect/>
          </a:stretch>
        </p:blipFill>
        <p:spPr>
          <a:xfrm>
            <a:off x="0" y="914400"/>
            <a:ext cx="9144000" cy="2549769"/>
          </a:xfrm>
          <a:prstGeom prst="rect">
            <a:avLst/>
          </a:prstGeom>
        </p:spPr>
      </p:pic>
      <p:pic>
        <p:nvPicPr>
          <p:cNvPr id="5" name="图片 4"/>
          <p:cNvPicPr>
            <a:picLocks noChangeAspect="1"/>
          </p:cNvPicPr>
          <p:nvPr/>
        </p:nvPicPr>
        <p:blipFill>
          <a:blip r:embed="rId2"/>
          <a:stretch>
            <a:fillRect/>
          </a:stretch>
        </p:blipFill>
        <p:spPr>
          <a:xfrm>
            <a:off x="533400" y="3750083"/>
            <a:ext cx="3274595" cy="2628900"/>
          </a:xfrm>
          <a:prstGeom prst="rect">
            <a:avLst/>
          </a:prstGeom>
        </p:spPr>
      </p:pic>
      <p:pic>
        <p:nvPicPr>
          <p:cNvPr id="7" name="图片 6"/>
          <p:cNvPicPr>
            <a:picLocks noChangeAspect="1"/>
          </p:cNvPicPr>
          <p:nvPr/>
        </p:nvPicPr>
        <p:blipFill>
          <a:blip r:embed="rId3"/>
          <a:stretch>
            <a:fillRect/>
          </a:stretch>
        </p:blipFill>
        <p:spPr>
          <a:xfrm>
            <a:off x="4114800" y="3727671"/>
            <a:ext cx="4648200" cy="2487044"/>
          </a:xfrm>
          <a:prstGeom prst="rect">
            <a:avLst/>
          </a:prstGeom>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90600" y="180000"/>
            <a:ext cx="7772400" cy="470898"/>
          </a:xfrm>
        </p:spPr>
        <p:txBody>
          <a:bodyPr/>
          <a:lstStyle/>
          <a:p>
            <a:r>
              <a:rPr lang="zh-CN" altLang="en-US" dirty="0" smtClean="0">
                <a:solidFill>
                  <a:schemeClr val="tx1"/>
                </a:solidFill>
              </a:rPr>
              <a:t>语音识别</a:t>
            </a:r>
            <a:endParaRPr lang="zh-CN" altLang="en-US" dirty="0">
              <a:solidFill>
                <a:schemeClr val="tx1"/>
              </a:solidFill>
            </a:endParaRPr>
          </a:p>
        </p:txBody>
      </p:sp>
      <p:sp>
        <p:nvSpPr>
          <p:cNvPr id="6" name="内容占位符 2"/>
          <p:cNvSpPr>
            <a:spLocks noGrp="1"/>
          </p:cNvSpPr>
          <p:nvPr>
            <p:ph idx="4294967295"/>
          </p:nvPr>
        </p:nvSpPr>
        <p:spPr>
          <a:xfrm>
            <a:off x="0" y="838200"/>
            <a:ext cx="9144000" cy="609600"/>
          </a:xfrm>
          <a:prstGeom prst="rect">
            <a:avLst/>
          </a:prstGeom>
        </p:spPr>
        <p:txBody>
          <a:bodyPr/>
          <a:lstStyle/>
          <a:p>
            <a:pPr marL="355600" lvl="1" algn="just">
              <a:lnSpc>
                <a:spcPts val="2480"/>
              </a:lnSpc>
              <a:spcBef>
                <a:spcPts val="600"/>
              </a:spcBef>
              <a:spcAft>
                <a:spcPts val="600"/>
              </a:spcAft>
              <a:buClr>
                <a:srgbClr val="0000FF"/>
              </a:buClr>
              <a:buFont typeface="Wingdings" panose="05000000000000000000" pitchFamily="2" charset="2"/>
              <a:buChar char="n"/>
            </a:pPr>
            <a:r>
              <a:rPr lang="en-US" altLang="zh-CN" sz="2400" b="1" dirty="0" smtClean="0">
                <a:solidFill>
                  <a:schemeClr val="tx1"/>
                </a:solidFill>
              </a:rPr>
              <a:t>A classic problem in AI, very difficult!</a:t>
            </a:r>
            <a:endParaRPr lang="en-US" altLang="zh-CN" sz="2400" b="1" dirty="0">
              <a:solidFill>
                <a:schemeClr val="tx1"/>
              </a:solidFill>
            </a:endParaRPr>
          </a:p>
        </p:txBody>
      </p:sp>
      <p:sp>
        <p:nvSpPr>
          <p:cNvPr id="5" name="矩形 4"/>
          <p:cNvSpPr/>
          <p:nvPr/>
        </p:nvSpPr>
        <p:spPr>
          <a:xfrm>
            <a:off x="228600" y="804395"/>
            <a:ext cx="7696200" cy="1567096"/>
          </a:xfrm>
          <a:prstGeom prst="rect">
            <a:avLst/>
          </a:prstGeom>
        </p:spPr>
        <p:txBody>
          <a:bodyPr wrap="square">
            <a:spAutoFit/>
          </a:bodyPr>
          <a:lstStyle/>
          <a:p>
            <a:pPr marL="355600" lvl="1" algn="just">
              <a:lnSpc>
                <a:spcPts val="2480"/>
              </a:lnSpc>
              <a:spcBef>
                <a:spcPts val="600"/>
              </a:spcBef>
              <a:spcAft>
                <a:spcPts val="600"/>
              </a:spcAft>
              <a:buClr>
                <a:srgbClr val="0000FF"/>
              </a:buClr>
            </a:pPr>
            <a:endParaRPr lang="en-US" altLang="zh-CN" sz="2400" b="1" dirty="0"/>
          </a:p>
          <a:p>
            <a:pPr marL="723900" lvl="2" indent="-279400" algn="just">
              <a:lnSpc>
                <a:spcPts val="1760"/>
              </a:lnSpc>
              <a:spcBef>
                <a:spcPts val="600"/>
              </a:spcBef>
              <a:spcAft>
                <a:spcPts val="600"/>
              </a:spcAft>
              <a:buClr>
                <a:srgbClr val="7030A0"/>
              </a:buClr>
              <a:buFont typeface="Wingdings" panose="05000000000000000000" pitchFamily="2" charset="2"/>
              <a:buChar char="l"/>
            </a:pPr>
            <a:r>
              <a:rPr lang="en-US" altLang="zh-CN" sz="2000" dirty="0" smtClean="0"/>
              <a:t>“Machine learning is a wonderful topic in AI”</a:t>
            </a:r>
            <a:endParaRPr lang="en-US" altLang="zh-CN" sz="2000" dirty="0" smtClean="0"/>
          </a:p>
          <a:p>
            <a:pPr marL="723900" lvl="2" indent="-279400" algn="just">
              <a:lnSpc>
                <a:spcPts val="1760"/>
              </a:lnSpc>
              <a:spcBef>
                <a:spcPts val="600"/>
              </a:spcBef>
              <a:spcAft>
                <a:spcPts val="600"/>
              </a:spcAft>
              <a:buClr>
                <a:srgbClr val="7030A0"/>
              </a:buClr>
              <a:buFont typeface="Wingdings" panose="05000000000000000000" pitchFamily="2" charset="2"/>
              <a:buChar char="l"/>
            </a:pPr>
            <a:r>
              <a:rPr lang="en-US" altLang="zh-CN" sz="2000" dirty="0" smtClean="0"/>
              <a:t>Small vocabulary is easy</a:t>
            </a:r>
            <a:endParaRPr lang="en-US" altLang="zh-CN" sz="2000" dirty="0" smtClean="0"/>
          </a:p>
          <a:p>
            <a:pPr marL="723900" lvl="2" indent="-279400" algn="just">
              <a:lnSpc>
                <a:spcPts val="1760"/>
              </a:lnSpc>
              <a:spcBef>
                <a:spcPts val="600"/>
              </a:spcBef>
              <a:spcAft>
                <a:spcPts val="600"/>
              </a:spcAft>
              <a:buClr>
                <a:srgbClr val="7030A0"/>
              </a:buClr>
              <a:buFont typeface="Wingdings" panose="05000000000000000000" pitchFamily="2" charset="2"/>
              <a:buChar char="l"/>
            </a:pPr>
            <a:r>
              <a:rPr lang="en-US" altLang="zh-CN" sz="2000" dirty="0" smtClean="0"/>
              <a:t>Challenges: large vocabulary, noise, accent, semantics</a:t>
            </a:r>
            <a:endParaRPr lang="zh-CN" altLang="en-US" dirty="0"/>
          </a:p>
        </p:txBody>
      </p:sp>
      <p:pic>
        <p:nvPicPr>
          <p:cNvPr id="3" name="图片 2"/>
          <p:cNvPicPr>
            <a:picLocks noChangeAspect="1"/>
          </p:cNvPicPr>
          <p:nvPr/>
        </p:nvPicPr>
        <p:blipFill>
          <a:blip r:embed="rId1"/>
          <a:stretch>
            <a:fillRect/>
          </a:stretch>
        </p:blipFill>
        <p:spPr>
          <a:xfrm>
            <a:off x="457200" y="2895600"/>
            <a:ext cx="4684832" cy="2780674"/>
          </a:xfrm>
          <a:prstGeom prst="rect">
            <a:avLst/>
          </a:prstGeom>
        </p:spPr>
      </p:pic>
      <p:pic>
        <p:nvPicPr>
          <p:cNvPr id="4" name="图片 3"/>
          <p:cNvPicPr>
            <a:picLocks noChangeAspect="1"/>
          </p:cNvPicPr>
          <p:nvPr/>
        </p:nvPicPr>
        <p:blipFill>
          <a:blip r:embed="rId2"/>
          <a:stretch>
            <a:fillRect/>
          </a:stretch>
        </p:blipFill>
        <p:spPr>
          <a:xfrm>
            <a:off x="5257800" y="3276600"/>
            <a:ext cx="2715955" cy="2093188"/>
          </a:xfrm>
          <a:prstGeom prst="rect">
            <a:avLst/>
          </a:prstGeom>
        </p:spPr>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90600" y="180000"/>
            <a:ext cx="7772400" cy="470898"/>
          </a:xfrm>
        </p:spPr>
        <p:txBody>
          <a:bodyPr/>
          <a:lstStyle/>
          <a:p>
            <a:r>
              <a:rPr lang="zh-CN" altLang="en-US" dirty="0" smtClean="0">
                <a:solidFill>
                  <a:schemeClr val="tx1"/>
                </a:solidFill>
              </a:rPr>
              <a:t>自然语言处理</a:t>
            </a:r>
            <a:endParaRPr lang="zh-CN" altLang="en-US" dirty="0">
              <a:solidFill>
                <a:schemeClr val="tx1"/>
              </a:solidFill>
            </a:endParaRPr>
          </a:p>
        </p:txBody>
      </p:sp>
      <p:sp>
        <p:nvSpPr>
          <p:cNvPr id="5" name="矩形 4"/>
          <p:cNvSpPr/>
          <p:nvPr/>
        </p:nvSpPr>
        <p:spPr>
          <a:xfrm>
            <a:off x="0" y="650898"/>
            <a:ext cx="7696200" cy="1951816"/>
          </a:xfrm>
          <a:prstGeom prst="rect">
            <a:avLst/>
          </a:prstGeom>
        </p:spPr>
        <p:txBody>
          <a:bodyPr wrap="square">
            <a:spAutoFit/>
          </a:bodyPr>
          <a:lstStyle/>
          <a:p>
            <a:pPr marL="355600" lvl="1" algn="just">
              <a:lnSpc>
                <a:spcPts val="2480"/>
              </a:lnSpc>
              <a:spcBef>
                <a:spcPts val="600"/>
              </a:spcBef>
              <a:spcAft>
                <a:spcPts val="600"/>
              </a:spcAft>
              <a:buClr>
                <a:srgbClr val="0000FF"/>
              </a:buClr>
            </a:pPr>
            <a:endParaRPr lang="en-US" altLang="zh-CN" sz="2400" b="1" dirty="0"/>
          </a:p>
          <a:p>
            <a:pPr marL="723900" lvl="2" indent="-279400" algn="just">
              <a:lnSpc>
                <a:spcPts val="1760"/>
              </a:lnSpc>
              <a:spcBef>
                <a:spcPts val="600"/>
              </a:spcBef>
              <a:spcAft>
                <a:spcPts val="600"/>
              </a:spcAft>
              <a:buClr>
                <a:srgbClr val="7030A0"/>
              </a:buClr>
              <a:buFont typeface="Wingdings" panose="05000000000000000000" pitchFamily="2" charset="2"/>
              <a:buChar char="l"/>
            </a:pPr>
            <a:r>
              <a:rPr lang="en-US" altLang="zh-CN" sz="2000" dirty="0" smtClean="0"/>
              <a:t>Machine translation</a:t>
            </a:r>
            <a:endParaRPr lang="en-US" altLang="zh-CN" sz="2000" dirty="0" smtClean="0"/>
          </a:p>
          <a:p>
            <a:pPr marL="723900" lvl="2" indent="-279400" algn="just">
              <a:lnSpc>
                <a:spcPts val="1760"/>
              </a:lnSpc>
              <a:spcBef>
                <a:spcPts val="600"/>
              </a:spcBef>
              <a:spcAft>
                <a:spcPts val="600"/>
              </a:spcAft>
              <a:buClr>
                <a:srgbClr val="7030A0"/>
              </a:buClr>
              <a:buFont typeface="Wingdings" panose="05000000000000000000" pitchFamily="2" charset="2"/>
              <a:buChar char="l"/>
            </a:pPr>
            <a:r>
              <a:rPr lang="en-US" altLang="zh-CN" sz="2000" dirty="0" smtClean="0"/>
              <a:t>Information extraction</a:t>
            </a:r>
            <a:endParaRPr lang="en-US" altLang="zh-CN" sz="2000" dirty="0" smtClean="0"/>
          </a:p>
          <a:p>
            <a:pPr marL="723900" lvl="2" indent="-279400" algn="just">
              <a:lnSpc>
                <a:spcPts val="1760"/>
              </a:lnSpc>
              <a:spcBef>
                <a:spcPts val="600"/>
              </a:spcBef>
              <a:spcAft>
                <a:spcPts val="600"/>
              </a:spcAft>
              <a:buClr>
                <a:srgbClr val="7030A0"/>
              </a:buClr>
              <a:buFont typeface="Wingdings" panose="05000000000000000000" pitchFamily="2" charset="2"/>
              <a:buChar char="l"/>
            </a:pPr>
            <a:r>
              <a:rPr lang="en-US" altLang="zh-CN" sz="2000" dirty="0" smtClean="0"/>
              <a:t>Information retrieval, question answering</a:t>
            </a:r>
            <a:endParaRPr lang="en-US" altLang="zh-CN" sz="2000" dirty="0" smtClean="0"/>
          </a:p>
          <a:p>
            <a:pPr marL="723900" lvl="2" indent="-279400" algn="just">
              <a:lnSpc>
                <a:spcPts val="1760"/>
              </a:lnSpc>
              <a:spcBef>
                <a:spcPts val="600"/>
              </a:spcBef>
              <a:spcAft>
                <a:spcPts val="600"/>
              </a:spcAft>
              <a:buClr>
                <a:srgbClr val="7030A0"/>
              </a:buClr>
              <a:buFont typeface="Wingdings" panose="05000000000000000000" pitchFamily="2" charset="2"/>
              <a:buChar char="l"/>
            </a:pPr>
            <a:r>
              <a:rPr lang="en-US" altLang="zh-CN" sz="2000" dirty="0" smtClean="0"/>
              <a:t>Text classification, spam filtering, </a:t>
            </a:r>
            <a:r>
              <a:rPr lang="en-US" altLang="zh-CN" sz="2000" dirty="0" err="1" smtClean="0"/>
              <a:t>etc</a:t>
            </a:r>
            <a:r>
              <a:rPr lang="en-US" altLang="zh-CN" sz="2000" dirty="0" smtClean="0"/>
              <a:t>…</a:t>
            </a:r>
            <a:endParaRPr lang="en-US" altLang="zh-CN" sz="2000" dirty="0" smtClean="0"/>
          </a:p>
        </p:txBody>
      </p:sp>
      <p:pic>
        <p:nvPicPr>
          <p:cNvPr id="7" name="图片 6"/>
          <p:cNvPicPr>
            <a:picLocks noChangeAspect="1"/>
          </p:cNvPicPr>
          <p:nvPr/>
        </p:nvPicPr>
        <p:blipFill>
          <a:blip r:embed="rId1"/>
          <a:stretch>
            <a:fillRect/>
          </a:stretch>
        </p:blipFill>
        <p:spPr>
          <a:xfrm>
            <a:off x="715644" y="3073612"/>
            <a:ext cx="4034730" cy="2334560"/>
          </a:xfrm>
          <a:prstGeom prst="rect">
            <a:avLst/>
          </a:prstGeom>
        </p:spPr>
      </p:pic>
      <p:pic>
        <p:nvPicPr>
          <p:cNvPr id="8" name="图片 7"/>
          <p:cNvPicPr>
            <a:picLocks noChangeAspect="1"/>
          </p:cNvPicPr>
          <p:nvPr/>
        </p:nvPicPr>
        <p:blipFill>
          <a:blip r:embed="rId2"/>
          <a:stretch>
            <a:fillRect/>
          </a:stretch>
        </p:blipFill>
        <p:spPr>
          <a:xfrm>
            <a:off x="5901898" y="1273164"/>
            <a:ext cx="2701978" cy="2057188"/>
          </a:xfrm>
          <a:prstGeom prst="rect">
            <a:avLst/>
          </a:prstGeom>
        </p:spPr>
      </p:pic>
      <p:sp>
        <p:nvSpPr>
          <p:cNvPr id="9" name="下箭头 8"/>
          <p:cNvSpPr/>
          <p:nvPr/>
        </p:nvSpPr>
        <p:spPr bwMode="auto">
          <a:xfrm>
            <a:off x="7062387" y="3330352"/>
            <a:ext cx="381000" cy="533400"/>
          </a:xfrm>
          <a:prstGeom prst="downArrow">
            <a:avLst/>
          </a:prstGeom>
          <a:solidFill>
            <a:srgbClr val="0000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290830" marR="0" indent="-290830" algn="l" defTabSz="914400" rtl="0" eaLnBrk="1" fontAlgn="base" latinLnBrk="0" hangingPunct="1">
              <a:lnSpc>
                <a:spcPct val="100000"/>
              </a:lnSpc>
              <a:spcBef>
                <a:spcPct val="20000"/>
              </a:spcBef>
              <a:spcAft>
                <a:spcPct val="0"/>
              </a:spcAft>
              <a:buClr>
                <a:srgbClr val="D51203"/>
              </a:buClr>
              <a:buSzPct val="80000"/>
              <a:buFont typeface="Wingdings" panose="05000000000000000000" pitchFamily="2" charset="2"/>
              <a:buChar char="n"/>
            </a:pPr>
            <a:endParaRPr kumimoji="0" lang="zh-CN" altLang="en-US" sz="2800" b="0" i="0" u="none" strike="noStrike" cap="none" normalizeH="0" baseline="0" smtClean="0">
              <a:ln>
                <a:noFill/>
              </a:ln>
              <a:solidFill>
                <a:schemeClr val="tx1"/>
              </a:solidFill>
              <a:effectLst/>
              <a:latin typeface="Arial" panose="020B0604020202020204" pitchFamily="34" charset="0"/>
            </a:endParaRPr>
          </a:p>
        </p:txBody>
      </p:sp>
      <p:pic>
        <p:nvPicPr>
          <p:cNvPr id="10" name="图片 9"/>
          <p:cNvPicPr>
            <a:picLocks noChangeAspect="1"/>
          </p:cNvPicPr>
          <p:nvPr/>
        </p:nvPicPr>
        <p:blipFill>
          <a:blip r:embed="rId3"/>
          <a:stretch>
            <a:fillRect/>
          </a:stretch>
        </p:blipFill>
        <p:spPr>
          <a:xfrm>
            <a:off x="5728620" y="3848312"/>
            <a:ext cx="3034380" cy="1333288"/>
          </a:xfrm>
          <a:prstGeom prst="rect">
            <a:avLst/>
          </a:prstGeom>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90600" y="180000"/>
            <a:ext cx="7772400" cy="470898"/>
          </a:xfrm>
        </p:spPr>
        <p:txBody>
          <a:bodyPr/>
          <a:lstStyle/>
          <a:p>
            <a:r>
              <a:rPr lang="zh-CN" altLang="en-US" dirty="0" smtClean="0">
                <a:solidFill>
                  <a:schemeClr val="tx1"/>
                </a:solidFill>
              </a:rPr>
              <a:t>控制</a:t>
            </a:r>
            <a:endParaRPr lang="zh-CN" altLang="en-US" dirty="0">
              <a:solidFill>
                <a:schemeClr val="tx1"/>
              </a:solidFill>
            </a:endParaRPr>
          </a:p>
        </p:txBody>
      </p:sp>
      <p:sp>
        <p:nvSpPr>
          <p:cNvPr id="6" name="内容占位符 2"/>
          <p:cNvSpPr>
            <a:spLocks noGrp="1"/>
          </p:cNvSpPr>
          <p:nvPr>
            <p:ph idx="4294967295"/>
          </p:nvPr>
        </p:nvSpPr>
        <p:spPr>
          <a:xfrm>
            <a:off x="0" y="838200"/>
            <a:ext cx="9144000" cy="609600"/>
          </a:xfrm>
          <a:prstGeom prst="rect">
            <a:avLst/>
          </a:prstGeom>
        </p:spPr>
        <p:txBody>
          <a:bodyPr/>
          <a:lstStyle/>
          <a:p>
            <a:pPr marL="355600" lvl="1" algn="just">
              <a:lnSpc>
                <a:spcPts val="2480"/>
              </a:lnSpc>
              <a:spcBef>
                <a:spcPts val="600"/>
              </a:spcBef>
              <a:spcAft>
                <a:spcPts val="600"/>
              </a:spcAft>
              <a:buClr>
                <a:srgbClr val="0000FF"/>
              </a:buClr>
              <a:buFont typeface="Wingdings" panose="05000000000000000000" pitchFamily="2" charset="2"/>
              <a:buChar char="n"/>
            </a:pPr>
            <a:r>
              <a:rPr lang="en-US" altLang="zh-CN" sz="2400" b="1" dirty="0" smtClean="0">
                <a:solidFill>
                  <a:schemeClr val="tx1"/>
                </a:solidFill>
              </a:rPr>
              <a:t>Cars navigating on their own</a:t>
            </a:r>
            <a:endParaRPr lang="en-US" altLang="zh-CN" sz="2400" b="1" dirty="0">
              <a:solidFill>
                <a:schemeClr val="tx1"/>
              </a:solidFill>
            </a:endParaRPr>
          </a:p>
        </p:txBody>
      </p:sp>
      <p:sp>
        <p:nvSpPr>
          <p:cNvPr id="5" name="矩形 4"/>
          <p:cNvSpPr/>
          <p:nvPr/>
        </p:nvSpPr>
        <p:spPr>
          <a:xfrm>
            <a:off x="-190500" y="3626223"/>
            <a:ext cx="7696200" cy="797654"/>
          </a:xfrm>
          <a:prstGeom prst="rect">
            <a:avLst/>
          </a:prstGeom>
        </p:spPr>
        <p:txBody>
          <a:bodyPr wrap="square">
            <a:spAutoFit/>
          </a:bodyPr>
          <a:lstStyle/>
          <a:p>
            <a:pPr marL="355600" lvl="1" algn="just">
              <a:lnSpc>
                <a:spcPts val="2480"/>
              </a:lnSpc>
              <a:spcBef>
                <a:spcPts val="600"/>
              </a:spcBef>
              <a:spcAft>
                <a:spcPts val="600"/>
              </a:spcAft>
              <a:buClr>
                <a:srgbClr val="0000FF"/>
              </a:buClr>
            </a:pPr>
            <a:endParaRPr lang="en-US" altLang="zh-CN" sz="2400" b="1" dirty="0"/>
          </a:p>
          <a:p>
            <a:pPr marL="723900" lvl="2" indent="-279400" algn="just">
              <a:lnSpc>
                <a:spcPts val="1760"/>
              </a:lnSpc>
              <a:spcBef>
                <a:spcPts val="600"/>
              </a:spcBef>
              <a:spcAft>
                <a:spcPts val="600"/>
              </a:spcAft>
              <a:buClr>
                <a:srgbClr val="7030A0"/>
              </a:buClr>
              <a:buFont typeface="Wingdings" panose="05000000000000000000" pitchFamily="2" charset="2"/>
              <a:buChar char="l"/>
            </a:pPr>
            <a:r>
              <a:rPr lang="en-US" altLang="zh-CN" sz="2000" dirty="0" smtClean="0"/>
              <a:t>Tsinghua Mobile Robot V</a:t>
            </a:r>
            <a:endParaRPr lang="zh-CN" altLang="en-US" dirty="0"/>
          </a:p>
        </p:txBody>
      </p:sp>
      <p:pic>
        <p:nvPicPr>
          <p:cNvPr id="7" name="图片 6"/>
          <p:cNvPicPr>
            <a:picLocks noChangeAspect="1"/>
          </p:cNvPicPr>
          <p:nvPr/>
        </p:nvPicPr>
        <p:blipFill>
          <a:blip r:embed="rId1"/>
          <a:stretch>
            <a:fillRect/>
          </a:stretch>
        </p:blipFill>
        <p:spPr>
          <a:xfrm>
            <a:off x="3657600" y="1412688"/>
            <a:ext cx="3582800" cy="2146300"/>
          </a:xfrm>
          <a:prstGeom prst="rect">
            <a:avLst/>
          </a:prstGeom>
        </p:spPr>
      </p:pic>
      <p:pic>
        <p:nvPicPr>
          <p:cNvPr id="8" name="图片 7"/>
          <p:cNvPicPr>
            <a:picLocks noChangeAspect="1"/>
          </p:cNvPicPr>
          <p:nvPr/>
        </p:nvPicPr>
        <p:blipFill>
          <a:blip r:embed="rId2"/>
          <a:stretch>
            <a:fillRect/>
          </a:stretch>
        </p:blipFill>
        <p:spPr>
          <a:xfrm>
            <a:off x="3639671" y="3626223"/>
            <a:ext cx="2311400" cy="2616200"/>
          </a:xfrm>
          <a:prstGeom prst="rect">
            <a:avLst/>
          </a:prstGeom>
        </p:spPr>
      </p:pic>
      <p:sp>
        <p:nvSpPr>
          <p:cNvPr id="9" name="矩形 8"/>
          <p:cNvSpPr/>
          <p:nvPr/>
        </p:nvSpPr>
        <p:spPr>
          <a:xfrm>
            <a:off x="-177053" y="1492623"/>
            <a:ext cx="7696200" cy="797654"/>
          </a:xfrm>
          <a:prstGeom prst="rect">
            <a:avLst/>
          </a:prstGeom>
        </p:spPr>
        <p:txBody>
          <a:bodyPr wrap="square">
            <a:spAutoFit/>
          </a:bodyPr>
          <a:lstStyle/>
          <a:p>
            <a:pPr marL="355600" lvl="1" algn="just">
              <a:lnSpc>
                <a:spcPts val="2480"/>
              </a:lnSpc>
              <a:spcBef>
                <a:spcPts val="600"/>
              </a:spcBef>
              <a:spcAft>
                <a:spcPts val="600"/>
              </a:spcAft>
              <a:buClr>
                <a:srgbClr val="0000FF"/>
              </a:buClr>
            </a:pPr>
            <a:endParaRPr lang="en-US" altLang="zh-CN" sz="2400" b="1" dirty="0"/>
          </a:p>
          <a:p>
            <a:pPr marL="723900" lvl="2" indent="-279400" algn="just">
              <a:lnSpc>
                <a:spcPts val="1760"/>
              </a:lnSpc>
              <a:spcBef>
                <a:spcPts val="600"/>
              </a:spcBef>
              <a:spcAft>
                <a:spcPts val="600"/>
              </a:spcAft>
              <a:buClr>
                <a:srgbClr val="7030A0"/>
              </a:buClr>
              <a:buFont typeface="Wingdings" panose="05000000000000000000" pitchFamily="2" charset="2"/>
              <a:buChar char="l"/>
            </a:pPr>
            <a:r>
              <a:rPr lang="en-US" altLang="zh-CN" sz="2000" dirty="0" smtClean="0"/>
              <a:t>DAPA urban challenge</a:t>
            </a:r>
            <a:endParaRPr lang="en-US" altLang="zh-CN" sz="2000" dirty="0" smtClean="0"/>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90600" y="180000"/>
            <a:ext cx="7772400" cy="470898"/>
          </a:xfrm>
        </p:spPr>
        <p:txBody>
          <a:bodyPr/>
          <a:lstStyle/>
          <a:p>
            <a:r>
              <a:rPr lang="zh-CN" altLang="en-US" dirty="0" smtClean="0">
                <a:solidFill>
                  <a:schemeClr val="tx1"/>
                </a:solidFill>
              </a:rPr>
              <a:t>控制</a:t>
            </a:r>
            <a:endParaRPr lang="zh-CN" altLang="en-US" dirty="0">
              <a:solidFill>
                <a:schemeClr val="tx1"/>
              </a:solidFill>
            </a:endParaRPr>
          </a:p>
        </p:txBody>
      </p:sp>
      <p:sp>
        <p:nvSpPr>
          <p:cNvPr id="9" name="矩形 8"/>
          <p:cNvSpPr/>
          <p:nvPr/>
        </p:nvSpPr>
        <p:spPr>
          <a:xfrm>
            <a:off x="-190500" y="521651"/>
            <a:ext cx="7696200" cy="797654"/>
          </a:xfrm>
          <a:prstGeom prst="rect">
            <a:avLst/>
          </a:prstGeom>
        </p:spPr>
        <p:txBody>
          <a:bodyPr wrap="square">
            <a:spAutoFit/>
          </a:bodyPr>
          <a:lstStyle/>
          <a:p>
            <a:pPr marL="355600" lvl="1" algn="just">
              <a:lnSpc>
                <a:spcPts val="2480"/>
              </a:lnSpc>
              <a:spcBef>
                <a:spcPts val="600"/>
              </a:spcBef>
              <a:spcAft>
                <a:spcPts val="600"/>
              </a:spcAft>
              <a:buClr>
                <a:srgbClr val="0000FF"/>
              </a:buClr>
              <a:buNone/>
            </a:pPr>
            <a:endParaRPr lang="en-US" altLang="zh-CN" sz="2400" b="1" dirty="0"/>
          </a:p>
          <a:p>
            <a:pPr marL="723900" lvl="2" indent="-279400" algn="just">
              <a:lnSpc>
                <a:spcPts val="1760"/>
              </a:lnSpc>
              <a:spcBef>
                <a:spcPts val="600"/>
              </a:spcBef>
              <a:spcAft>
                <a:spcPts val="600"/>
              </a:spcAft>
              <a:buClr>
                <a:srgbClr val="7030A0"/>
              </a:buClr>
              <a:buFont typeface="Wingdings" panose="05000000000000000000" pitchFamily="2" charset="2"/>
              <a:buChar char="l"/>
            </a:pPr>
            <a:r>
              <a:rPr lang="en-US" altLang="zh-CN" sz="2000" dirty="0" smtClean="0"/>
              <a:t>Google car works</a:t>
            </a:r>
            <a:endParaRPr lang="en-US" altLang="zh-CN" sz="2000" dirty="0" smtClean="0"/>
          </a:p>
        </p:txBody>
      </p:sp>
      <p:pic>
        <p:nvPicPr>
          <p:cNvPr id="3" name="图片 2"/>
          <p:cNvPicPr>
            <a:picLocks noChangeAspect="1"/>
          </p:cNvPicPr>
          <p:nvPr/>
        </p:nvPicPr>
        <p:blipFill>
          <a:blip r:embed="rId1"/>
          <a:stretch>
            <a:fillRect/>
          </a:stretch>
        </p:blipFill>
        <p:spPr>
          <a:xfrm>
            <a:off x="0" y="1447800"/>
            <a:ext cx="9144000" cy="4760114"/>
          </a:xfrm>
          <a:prstGeom prst="rect">
            <a:avLst/>
          </a:prstGeom>
        </p:spPr>
      </p:pic>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90600" y="180000"/>
            <a:ext cx="7772400" cy="470898"/>
          </a:xfrm>
        </p:spPr>
        <p:txBody>
          <a:bodyPr/>
          <a:lstStyle/>
          <a:p>
            <a:r>
              <a:rPr lang="zh-CN" altLang="en-US" dirty="0"/>
              <a:t>科学</a:t>
            </a:r>
            <a:endParaRPr lang="zh-CN" altLang="en-US" dirty="0">
              <a:solidFill>
                <a:schemeClr val="tx1"/>
              </a:solidFill>
            </a:endParaRPr>
          </a:p>
        </p:txBody>
      </p:sp>
      <p:sp>
        <p:nvSpPr>
          <p:cNvPr id="9" name="矩形 8"/>
          <p:cNvSpPr/>
          <p:nvPr/>
        </p:nvSpPr>
        <p:spPr>
          <a:xfrm>
            <a:off x="-190500" y="521651"/>
            <a:ext cx="7696200" cy="797654"/>
          </a:xfrm>
          <a:prstGeom prst="rect">
            <a:avLst/>
          </a:prstGeom>
        </p:spPr>
        <p:txBody>
          <a:bodyPr wrap="square">
            <a:spAutoFit/>
          </a:bodyPr>
          <a:lstStyle/>
          <a:p>
            <a:pPr marL="355600" lvl="1" algn="just">
              <a:lnSpc>
                <a:spcPts val="2480"/>
              </a:lnSpc>
              <a:spcBef>
                <a:spcPts val="600"/>
              </a:spcBef>
              <a:spcAft>
                <a:spcPts val="600"/>
              </a:spcAft>
              <a:buClr>
                <a:srgbClr val="0000FF"/>
              </a:buClr>
              <a:buNone/>
            </a:pPr>
            <a:endParaRPr lang="en-US" altLang="zh-CN" sz="2400" b="1" dirty="0"/>
          </a:p>
          <a:p>
            <a:pPr marL="723900" lvl="2" indent="-279400" algn="just">
              <a:lnSpc>
                <a:spcPts val="1760"/>
              </a:lnSpc>
              <a:spcBef>
                <a:spcPts val="600"/>
              </a:spcBef>
              <a:spcAft>
                <a:spcPts val="600"/>
              </a:spcAft>
              <a:buClr>
                <a:srgbClr val="7030A0"/>
              </a:buClr>
              <a:buFont typeface="Wingdings" panose="05000000000000000000" pitchFamily="2" charset="2"/>
              <a:buChar char="l"/>
            </a:pPr>
            <a:r>
              <a:rPr lang="en-US" altLang="zh-CN" sz="2000" dirty="0" smtClean="0"/>
              <a:t>Decoding thoughts from brain activity</a:t>
            </a:r>
            <a:endParaRPr lang="en-US" altLang="zh-CN" sz="2000" dirty="0" smtClean="0"/>
          </a:p>
        </p:txBody>
      </p:sp>
      <p:pic>
        <p:nvPicPr>
          <p:cNvPr id="4" name="图片 3"/>
          <p:cNvPicPr>
            <a:picLocks noChangeAspect="1"/>
          </p:cNvPicPr>
          <p:nvPr/>
        </p:nvPicPr>
        <p:blipFill>
          <a:blip r:embed="rId1"/>
          <a:stretch>
            <a:fillRect/>
          </a:stretch>
        </p:blipFill>
        <p:spPr>
          <a:xfrm>
            <a:off x="381000" y="1319305"/>
            <a:ext cx="7467600" cy="4842410"/>
          </a:xfrm>
          <a:prstGeom prst="rect">
            <a:avLst/>
          </a:prstGeom>
        </p:spPr>
      </p:pic>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90600" y="180000"/>
            <a:ext cx="7772400" cy="470898"/>
          </a:xfrm>
        </p:spPr>
        <p:txBody>
          <a:bodyPr/>
          <a:lstStyle/>
          <a:p>
            <a:r>
              <a:rPr lang="zh-CN" altLang="en-US" dirty="0"/>
              <a:t>目录</a:t>
            </a:r>
            <a:endParaRPr lang="zh-CN" altLang="en-US" dirty="0">
              <a:solidFill>
                <a:schemeClr val="tx1"/>
              </a:solidFill>
            </a:endParaRPr>
          </a:p>
        </p:txBody>
      </p:sp>
      <p:sp>
        <p:nvSpPr>
          <p:cNvPr id="6" name="内容占位符 2"/>
          <p:cNvSpPr>
            <a:spLocks noGrp="1"/>
          </p:cNvSpPr>
          <p:nvPr>
            <p:ph idx="4294967295"/>
          </p:nvPr>
        </p:nvSpPr>
        <p:spPr>
          <a:xfrm>
            <a:off x="228600" y="1028700"/>
            <a:ext cx="8686800" cy="4762500"/>
          </a:xfrm>
          <a:prstGeom prst="rect">
            <a:avLst/>
          </a:prstGeom>
        </p:spPr>
        <p:txBody>
          <a:bodyPr/>
          <a:lstStyle/>
          <a:p>
            <a:pPr marL="419100" lvl="1" indent="-342900" algn="just">
              <a:lnSpc>
                <a:spcPct val="100000"/>
              </a:lnSpc>
              <a:spcBef>
                <a:spcPts val="600"/>
              </a:spcBef>
              <a:spcAft>
                <a:spcPts val="300"/>
              </a:spcAft>
              <a:buClr>
                <a:srgbClr val="0000FF"/>
              </a:buClr>
              <a:buFont typeface="Wingdings" panose="05000000000000000000" pitchFamily="2" charset="2"/>
              <a:buChar char="v"/>
            </a:pPr>
            <a:r>
              <a:rPr lang="zh-CN" altLang="zh-CN" sz="2400" b="1" dirty="0" smtClean="0">
                <a:solidFill>
                  <a:schemeClr val="bg2"/>
                </a:solidFill>
                <a:latin typeface="微软雅黑" panose="020B0503020204020204" pitchFamily="34" charset="-122"/>
                <a:ea typeface="微软雅黑" panose="020B0503020204020204" pitchFamily="34" charset="-122"/>
              </a:rPr>
              <a:t>引言</a:t>
            </a:r>
            <a:endParaRPr lang="en-US" altLang="zh-CN" sz="2400" b="1" dirty="0" smtClean="0">
              <a:solidFill>
                <a:schemeClr val="bg2"/>
              </a:solidFill>
              <a:latin typeface="微软雅黑" panose="020B0503020204020204" pitchFamily="34" charset="-122"/>
              <a:ea typeface="微软雅黑" panose="020B0503020204020204" pitchFamily="34" charset="-122"/>
            </a:endParaRPr>
          </a:p>
          <a:p>
            <a:pPr marL="419100" lvl="1" indent="-342900" algn="just">
              <a:lnSpc>
                <a:spcPct val="100000"/>
              </a:lnSpc>
              <a:spcBef>
                <a:spcPts val="600"/>
              </a:spcBef>
              <a:spcAft>
                <a:spcPts val="300"/>
              </a:spcAft>
              <a:buClr>
                <a:srgbClr val="0000FF"/>
              </a:buClr>
              <a:buFont typeface="Wingdings" panose="05000000000000000000" pitchFamily="2" charset="2"/>
              <a:buChar char="v"/>
            </a:pPr>
            <a:r>
              <a:rPr lang="zh-CN" altLang="en-US" sz="2400" b="1" dirty="0">
                <a:solidFill>
                  <a:schemeClr val="bg2"/>
                </a:solidFill>
                <a:latin typeface="微软雅黑" panose="020B0503020204020204" pitchFamily="34" charset="-122"/>
                <a:ea typeface="微软雅黑" panose="020B0503020204020204" pitchFamily="34" charset="-122"/>
              </a:rPr>
              <a:t>基本术语</a:t>
            </a:r>
            <a:endParaRPr lang="en-US" altLang="zh-CN" sz="2400" b="1" dirty="0">
              <a:solidFill>
                <a:schemeClr val="bg2"/>
              </a:solidFill>
              <a:latin typeface="微软雅黑" panose="020B0503020204020204" pitchFamily="34" charset="-122"/>
              <a:ea typeface="微软雅黑" panose="020B0503020204020204" pitchFamily="34" charset="-122"/>
            </a:endParaRPr>
          </a:p>
          <a:p>
            <a:pPr marL="419100" lvl="1" indent="-342900" algn="just">
              <a:lnSpc>
                <a:spcPct val="100000"/>
              </a:lnSpc>
              <a:spcBef>
                <a:spcPts val="600"/>
              </a:spcBef>
              <a:spcAft>
                <a:spcPts val="300"/>
              </a:spcAft>
              <a:buClr>
                <a:srgbClr val="0000FF"/>
              </a:buClr>
              <a:buFont typeface="Wingdings" panose="05000000000000000000" pitchFamily="2" charset="2"/>
              <a:buChar char="v"/>
            </a:pPr>
            <a:r>
              <a:rPr lang="zh-CN" altLang="en-US" sz="2400" b="1" dirty="0" smtClean="0">
                <a:solidFill>
                  <a:schemeClr val="bg2"/>
                </a:solidFill>
                <a:latin typeface="微软雅黑" panose="020B0503020204020204" pitchFamily="34" charset="-122"/>
                <a:ea typeface="微软雅黑" panose="020B0503020204020204" pitchFamily="34" charset="-122"/>
              </a:rPr>
              <a:t>假设</a:t>
            </a:r>
            <a:r>
              <a:rPr lang="zh-CN" altLang="en-US" sz="2400" b="1" dirty="0">
                <a:solidFill>
                  <a:schemeClr val="bg2"/>
                </a:solidFill>
                <a:latin typeface="微软雅黑" panose="020B0503020204020204" pitchFamily="34" charset="-122"/>
                <a:ea typeface="微软雅黑" panose="020B0503020204020204" pitchFamily="34" charset="-122"/>
              </a:rPr>
              <a:t>空间</a:t>
            </a:r>
            <a:endParaRPr lang="en-US" altLang="zh-CN" sz="2400" dirty="0">
              <a:solidFill>
                <a:schemeClr val="bg2"/>
              </a:solidFill>
              <a:latin typeface="微软雅黑" panose="020B0503020204020204" pitchFamily="34" charset="-122"/>
              <a:ea typeface="微软雅黑" panose="020B0503020204020204" pitchFamily="34" charset="-122"/>
            </a:endParaRPr>
          </a:p>
          <a:p>
            <a:pPr marL="419100" lvl="1" indent="-342900" algn="just">
              <a:lnSpc>
                <a:spcPct val="100000"/>
              </a:lnSpc>
              <a:spcBef>
                <a:spcPts val="600"/>
              </a:spcBef>
              <a:spcAft>
                <a:spcPts val="300"/>
              </a:spcAft>
              <a:buClr>
                <a:srgbClr val="0000FF"/>
              </a:buClr>
              <a:buFont typeface="Wingdings" panose="05000000000000000000" pitchFamily="2" charset="2"/>
              <a:buChar char="v"/>
            </a:pPr>
            <a:r>
              <a:rPr lang="zh-CN" altLang="en-US" sz="2400" b="1" dirty="0">
                <a:solidFill>
                  <a:schemeClr val="bg2"/>
                </a:solidFill>
                <a:latin typeface="微软雅黑" panose="020B0503020204020204" pitchFamily="34" charset="-122"/>
                <a:ea typeface="微软雅黑" panose="020B0503020204020204" pitchFamily="34" charset="-122"/>
              </a:rPr>
              <a:t>归纳偏好</a:t>
            </a:r>
            <a:endParaRPr lang="zh-CN" altLang="en-US" sz="2400" b="1" dirty="0">
              <a:solidFill>
                <a:schemeClr val="bg2"/>
              </a:solidFill>
              <a:latin typeface="微软雅黑" panose="020B0503020204020204" pitchFamily="34" charset="-122"/>
              <a:ea typeface="微软雅黑" panose="020B0503020204020204" pitchFamily="34" charset="-122"/>
            </a:endParaRPr>
          </a:p>
          <a:p>
            <a:pPr marL="419100" lvl="1" indent="-342900" algn="just">
              <a:lnSpc>
                <a:spcPct val="100000"/>
              </a:lnSpc>
              <a:spcBef>
                <a:spcPts val="600"/>
              </a:spcBef>
              <a:spcAft>
                <a:spcPts val="300"/>
              </a:spcAft>
              <a:buClr>
                <a:srgbClr val="0000FF"/>
              </a:buClr>
              <a:buFont typeface="Wingdings" panose="05000000000000000000" pitchFamily="2" charset="2"/>
              <a:buChar char="v"/>
            </a:pPr>
            <a:r>
              <a:rPr lang="zh-CN" altLang="en-US" sz="2400" b="1" dirty="0">
                <a:solidFill>
                  <a:schemeClr val="bg2"/>
                </a:solidFill>
                <a:latin typeface="微软雅黑" panose="020B0503020204020204" pitchFamily="34" charset="-122"/>
                <a:ea typeface="微软雅黑" panose="020B0503020204020204" pitchFamily="34" charset="-122"/>
              </a:rPr>
              <a:t>发展历程</a:t>
            </a:r>
            <a:endParaRPr lang="zh-CN" altLang="en-US" sz="2400" b="1" dirty="0">
              <a:solidFill>
                <a:schemeClr val="bg2"/>
              </a:solidFill>
              <a:latin typeface="微软雅黑" panose="020B0503020204020204" pitchFamily="34" charset="-122"/>
              <a:ea typeface="微软雅黑" panose="020B0503020204020204" pitchFamily="34" charset="-122"/>
            </a:endParaRPr>
          </a:p>
          <a:p>
            <a:pPr marL="419100" lvl="1" indent="-342900" algn="just">
              <a:lnSpc>
                <a:spcPct val="100000"/>
              </a:lnSpc>
              <a:spcBef>
                <a:spcPts val="600"/>
              </a:spcBef>
              <a:spcAft>
                <a:spcPts val="300"/>
              </a:spcAft>
              <a:buClr>
                <a:srgbClr val="0000FF"/>
              </a:buClr>
              <a:buFont typeface="Wingdings" panose="05000000000000000000" pitchFamily="2" charset="2"/>
              <a:buChar char="v"/>
            </a:pPr>
            <a:r>
              <a:rPr lang="zh-CN" altLang="en-US" sz="2400" b="1" dirty="0">
                <a:solidFill>
                  <a:schemeClr val="bg2"/>
                </a:solidFill>
                <a:latin typeface="微软雅黑" panose="020B0503020204020204" pitchFamily="34" charset="-122"/>
                <a:ea typeface="微软雅黑" panose="020B0503020204020204" pitchFamily="34" charset="-122"/>
              </a:rPr>
              <a:t>应用现状</a:t>
            </a:r>
            <a:endParaRPr lang="zh-CN" altLang="en-US" sz="2400" b="1" dirty="0">
              <a:solidFill>
                <a:schemeClr val="bg2"/>
              </a:solidFill>
              <a:latin typeface="微软雅黑" panose="020B0503020204020204" pitchFamily="34" charset="-122"/>
              <a:ea typeface="微软雅黑" panose="020B0503020204020204" pitchFamily="34" charset="-122"/>
            </a:endParaRPr>
          </a:p>
          <a:p>
            <a:pPr marL="419100" lvl="1" indent="-342900" algn="just">
              <a:lnSpc>
                <a:spcPct val="100000"/>
              </a:lnSpc>
              <a:spcBef>
                <a:spcPts val="600"/>
              </a:spcBef>
              <a:spcAft>
                <a:spcPts val="300"/>
              </a:spcAft>
              <a:buClr>
                <a:srgbClr val="0000FF"/>
              </a:buClr>
              <a:buFont typeface="Wingdings" panose="05000000000000000000" pitchFamily="2" charset="2"/>
              <a:buChar char="v"/>
            </a:pPr>
            <a:r>
              <a:rPr lang="zh-CN" altLang="en-US" sz="2400" b="1" dirty="0">
                <a:solidFill>
                  <a:schemeClr val="tx1"/>
                </a:solidFill>
                <a:latin typeface="微软雅黑" panose="020B0503020204020204" pitchFamily="34" charset="-122"/>
                <a:ea typeface="微软雅黑" panose="020B0503020204020204" pitchFamily="34" charset="-122"/>
              </a:rPr>
              <a:t>阅读材料</a:t>
            </a:r>
            <a:endParaRPr lang="zh-CN" altLang="en-US" sz="2400" b="1" dirty="0">
              <a:solidFill>
                <a:schemeClr val="tx1"/>
              </a:solidFill>
              <a:latin typeface="微软雅黑" panose="020B0503020204020204" pitchFamily="34" charset="-122"/>
              <a:ea typeface="微软雅黑" panose="020B0503020204020204" pitchFamily="34" charset="-122"/>
            </a:endParaRPr>
          </a:p>
          <a:p>
            <a:pPr marL="419100" lvl="1" indent="-342900" algn="just">
              <a:lnSpc>
                <a:spcPct val="100000"/>
              </a:lnSpc>
              <a:spcBef>
                <a:spcPts val="600"/>
              </a:spcBef>
              <a:spcAft>
                <a:spcPts val="300"/>
              </a:spcAft>
              <a:buClr>
                <a:srgbClr val="0000FF"/>
              </a:buClr>
              <a:buFont typeface="Wingdings" panose="05000000000000000000" pitchFamily="2" charset="2"/>
              <a:buChar char="v"/>
            </a:pPr>
            <a:endParaRPr lang="zh-CN" altLang="en-US" sz="2400" b="1" dirty="0">
              <a:solidFill>
                <a:schemeClr val="tx1"/>
              </a:solidFill>
              <a:ea typeface="宋体" panose="02010600030101010101" pitchFamily="2" charset="-122"/>
            </a:endParaRPr>
          </a:p>
          <a:p>
            <a:pPr marL="419100" lvl="1" indent="-342900" algn="just">
              <a:lnSpc>
                <a:spcPct val="100000"/>
              </a:lnSpc>
              <a:spcBef>
                <a:spcPts val="600"/>
              </a:spcBef>
              <a:spcAft>
                <a:spcPts val="300"/>
              </a:spcAft>
              <a:buClr>
                <a:srgbClr val="0000FF"/>
              </a:buClr>
              <a:buFont typeface="Wingdings" panose="05000000000000000000" pitchFamily="2" charset="2"/>
              <a:buChar char="v"/>
            </a:pPr>
            <a:endParaRPr lang="zh-CN" altLang="en-US" sz="2400" b="1" dirty="0">
              <a:solidFill>
                <a:schemeClr val="tx1"/>
              </a:solidFill>
              <a:ea typeface="宋体" panose="02010600030101010101" pitchFamily="2" charset="-122"/>
            </a:endParaRPr>
          </a:p>
          <a:p>
            <a:pPr marL="419100" lvl="1" indent="-342900" algn="just">
              <a:lnSpc>
                <a:spcPct val="100000"/>
              </a:lnSpc>
              <a:spcBef>
                <a:spcPts val="600"/>
              </a:spcBef>
              <a:spcAft>
                <a:spcPts val="300"/>
              </a:spcAft>
              <a:buClr>
                <a:srgbClr val="0000FF"/>
              </a:buClr>
              <a:buFont typeface="Wingdings" panose="05000000000000000000" pitchFamily="2" charset="2"/>
              <a:buChar char="v"/>
            </a:pPr>
            <a:endParaRPr lang="zh-CN" altLang="en-US" sz="2400" b="1" dirty="0">
              <a:solidFill>
                <a:schemeClr val="tx1"/>
              </a:solidFill>
              <a:ea typeface="宋体" panose="02010600030101010101" pitchFamily="2" charset="-122"/>
            </a:endParaRPr>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阅读材料</a:t>
            </a:r>
            <a:endParaRPr lang="zh-CN" altLang="en-US" dirty="0"/>
          </a:p>
        </p:txBody>
      </p:sp>
      <p:sp>
        <p:nvSpPr>
          <p:cNvPr id="5" name="内容占位符 2"/>
          <p:cNvSpPr txBox="1"/>
          <p:nvPr/>
        </p:nvSpPr>
        <p:spPr>
          <a:xfrm>
            <a:off x="367415" y="1329481"/>
            <a:ext cx="8616950" cy="4378601"/>
          </a:xfrm>
          <a:prstGeom prst="rect">
            <a:avLst/>
          </a:prstGeom>
        </p:spPr>
        <p:txBody>
          <a:bodyPr vert="horz" lIns="91440" tIns="46800" rIns="91440" bIns="45720" rtlCol="0">
            <a:normAutofit/>
          </a:bodyPr>
          <a:lstStyle>
            <a:lvl1pPr marL="228600" indent="-360045" algn="l" defTabSz="914400" rtl="0" eaLnBrk="1" latinLnBrk="0" hangingPunct="1">
              <a:lnSpc>
                <a:spcPct val="90000"/>
              </a:lnSpc>
              <a:spcBef>
                <a:spcPts val="1000"/>
              </a:spcBef>
              <a:buClr>
                <a:schemeClr val="accent1"/>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45" algn="l" defTabSz="914400" rtl="0" eaLnBrk="1" latinLnBrk="0" hangingPunct="1">
              <a:lnSpc>
                <a:spcPct val="90000"/>
              </a:lnSpc>
              <a:spcBef>
                <a:spcPts val="500"/>
              </a:spcBef>
              <a:buClr>
                <a:schemeClr val="accent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45" algn="l" defTabSz="914400" rtl="0" eaLnBrk="1" latinLnBrk="0" hangingPunct="1">
              <a:lnSpc>
                <a:spcPct val="90000"/>
              </a:lnSpc>
              <a:spcBef>
                <a:spcPts val="500"/>
              </a:spcBef>
              <a:buClr>
                <a:schemeClr val="accent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45"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45"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0000"/>
              </a:lnSpc>
            </a:pPr>
            <a:r>
              <a:rPr lang="en-US" altLang="zh-CN" dirty="0" smtClean="0">
                <a:latin typeface="微软雅黑" panose="020B0503020204020204" pitchFamily="34" charset="-122"/>
                <a:ea typeface="微软雅黑" panose="020B0503020204020204" pitchFamily="34" charset="-122"/>
                <a:cs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Mitchell, 1997</a:t>
            </a:r>
            <a:r>
              <a:rPr lang="en-US" altLang="zh-CN" dirty="0" smtClean="0">
                <a:latin typeface="微软雅黑" panose="020B0503020204020204" pitchFamily="34" charset="-122"/>
                <a:ea typeface="微软雅黑" panose="020B0503020204020204" pitchFamily="34" charset="-122"/>
                <a:cs typeface="微软雅黑" panose="020B0503020204020204" pitchFamily="34" charset="-122"/>
              </a:rPr>
              <a:t>]</a:t>
            </a:r>
            <a:r>
              <a:rPr lang="zh-CN" altLang="en-US" dirty="0" smtClean="0">
                <a:latin typeface="微软雅黑" panose="020B0503020204020204" pitchFamily="34" charset="-122"/>
                <a:ea typeface="微软雅黑" panose="020B0503020204020204" pitchFamily="34" charset="-122"/>
                <a:cs typeface="微软雅黑" panose="020B0503020204020204" pitchFamily="34" charset="-122"/>
              </a:rPr>
              <a:t>是第一本机器学习专门教材</a:t>
            </a:r>
            <a:r>
              <a:rPr dirty="0" smtClean="0">
                <a:latin typeface="微软雅黑" panose="020B0503020204020204" pitchFamily="34" charset="-122"/>
                <a:ea typeface="微软雅黑" panose="020B0503020204020204" pitchFamily="34" charset="-122"/>
                <a:cs typeface="微软雅黑" panose="020B0503020204020204" pitchFamily="34" charset="-122"/>
              </a:rPr>
              <a:t>。</a:t>
            </a:r>
            <a:r>
              <a:rPr lang="en-US" altLang="zh-CN" dirty="0" smtClean="0">
                <a:latin typeface="微软雅黑" panose="020B0503020204020204" pitchFamily="34" charset="-122"/>
                <a:ea typeface="微软雅黑" panose="020B0503020204020204" pitchFamily="34" charset="-122"/>
                <a:cs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Duda et al., 2001; Alpaydin, 2004; Flach, </a:t>
            </a:r>
            <a:r>
              <a:rPr lang="en-US" altLang="zh-CN" dirty="0" smtClean="0">
                <a:latin typeface="微软雅黑" panose="020B0503020204020204" pitchFamily="34" charset="-122"/>
                <a:ea typeface="微软雅黑" panose="020B0503020204020204" pitchFamily="34" charset="-122"/>
                <a:cs typeface="微软雅黑" panose="020B0503020204020204" pitchFamily="34" charset="-122"/>
              </a:rPr>
              <a:t>2012]</a:t>
            </a:r>
            <a:r>
              <a:rPr lang="zh-CN" altLang="en-US" dirty="0" smtClean="0">
                <a:latin typeface="微软雅黑" panose="020B0503020204020204" pitchFamily="34" charset="-122"/>
                <a:ea typeface="微软雅黑" panose="020B0503020204020204" pitchFamily="34" charset="-122"/>
                <a:cs typeface="微软雅黑" panose="020B0503020204020204" pitchFamily="34" charset="-122"/>
              </a:rPr>
              <a:t>为出色的入门读物。</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 [Hastie et al., </a:t>
            </a:r>
            <a:r>
              <a:rPr lang="en-US" altLang="zh-CN" dirty="0" smtClean="0">
                <a:latin typeface="微软雅黑" panose="020B0503020204020204" pitchFamily="34" charset="-122"/>
                <a:ea typeface="微软雅黑" panose="020B0503020204020204" pitchFamily="34" charset="-122"/>
                <a:cs typeface="微软雅黑" panose="020B0503020204020204" pitchFamily="34" charset="-122"/>
              </a:rPr>
              <a:t>2009]</a:t>
            </a:r>
            <a:r>
              <a:rPr lang="zh-CN" altLang="en-US" dirty="0" smtClean="0">
                <a:latin typeface="微软雅黑" panose="020B0503020204020204" pitchFamily="34" charset="-122"/>
                <a:ea typeface="微软雅黑" panose="020B0503020204020204" pitchFamily="34" charset="-122"/>
                <a:cs typeface="微软雅黑" panose="020B0503020204020204" pitchFamily="34" charset="-122"/>
              </a:rPr>
              <a:t>为进阶读物</a:t>
            </a:r>
            <a:r>
              <a:rPr lang="en-US" altLang="zh-CN" dirty="0" smtClean="0">
                <a:latin typeface="微软雅黑" panose="020B0503020204020204" pitchFamily="34" charset="-122"/>
                <a:ea typeface="微软雅黑" panose="020B0503020204020204" pitchFamily="34" charset="-122"/>
                <a:cs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[Bishop, </a:t>
            </a:r>
            <a:r>
              <a:rPr lang="en-US" altLang="zh-CN" dirty="0" smtClean="0">
                <a:latin typeface="微软雅黑" panose="020B0503020204020204" pitchFamily="34" charset="-122"/>
                <a:ea typeface="微软雅黑" panose="020B0503020204020204" pitchFamily="34" charset="-122"/>
                <a:cs typeface="微软雅黑" panose="020B0503020204020204" pitchFamily="34" charset="-122"/>
              </a:rPr>
              <a:t>2006]</a:t>
            </a:r>
            <a:r>
              <a:rPr lang="zh-CN" altLang="en-US" dirty="0" smtClean="0">
                <a:latin typeface="微软雅黑" panose="020B0503020204020204" pitchFamily="34" charset="-122"/>
                <a:ea typeface="微软雅黑" panose="020B0503020204020204" pitchFamily="34" charset="-122"/>
                <a:cs typeface="微软雅黑" panose="020B0503020204020204" pitchFamily="34" charset="-122"/>
              </a:rPr>
              <a:t>适合于贝叶斯学习偏好者。</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[Shalev-Shwartz and Ben-David, </a:t>
            </a:r>
            <a:r>
              <a:rPr lang="en-US" altLang="zh-CN" dirty="0" smtClean="0">
                <a:latin typeface="微软雅黑" panose="020B0503020204020204" pitchFamily="34" charset="-122"/>
                <a:ea typeface="微软雅黑" panose="020B0503020204020204" pitchFamily="34" charset="-122"/>
                <a:cs typeface="微软雅黑" panose="020B0503020204020204" pitchFamily="34" charset="-122"/>
              </a:rPr>
              <a:t>2014]</a:t>
            </a:r>
            <a:r>
              <a:rPr lang="zh-CN" altLang="en-US" dirty="0" smtClean="0">
                <a:latin typeface="微软雅黑" panose="020B0503020204020204" pitchFamily="34" charset="-122"/>
                <a:ea typeface="微软雅黑" panose="020B0503020204020204" pitchFamily="34" charset="-122"/>
                <a:cs typeface="微软雅黑" panose="020B0503020204020204" pitchFamily="34" charset="-122"/>
              </a:rPr>
              <a:t>适合于理论偏好者。</a:t>
            </a:r>
            <a:endParaRPr lang="en-US" altLang="zh-CN" dirty="0" smtClean="0">
              <a:latin typeface="微软雅黑" panose="020B0503020204020204" pitchFamily="34" charset="-122"/>
              <a:ea typeface="微软雅黑" panose="020B0503020204020204" pitchFamily="34" charset="-122"/>
              <a:cs typeface="微软雅黑" panose="020B0503020204020204" pitchFamily="34" charset="-122"/>
            </a:endParaRPr>
          </a:p>
          <a:p>
            <a:pPr>
              <a:lnSpc>
                <a:spcPct val="110000"/>
              </a:lnSpc>
            </a:pPr>
            <a:endParaRPr lang="en-US" altLang="zh-CN" dirty="0" smtClean="0">
              <a:latin typeface="微软雅黑" panose="020B0503020204020204" pitchFamily="34" charset="-122"/>
              <a:ea typeface="微软雅黑" panose="020B0503020204020204" pitchFamily="34" charset="-122"/>
              <a:cs typeface="微软雅黑" panose="020B0503020204020204" pitchFamily="34" charset="-122"/>
            </a:endParaRPr>
          </a:p>
          <a:p>
            <a:pPr>
              <a:lnSpc>
                <a:spcPct val="110000"/>
              </a:lnSpc>
            </a:pPr>
            <a:r>
              <a:rPr lang="en-US" altLang="zh-CN" dirty="0" smtClean="0">
                <a:latin typeface="微软雅黑" panose="020B0503020204020204" pitchFamily="34" charset="-122"/>
                <a:ea typeface="微软雅黑" panose="020B0503020204020204" pitchFamily="34" charset="-122"/>
                <a:cs typeface="微软雅黑" panose="020B0503020204020204" pitchFamily="34" charset="-122"/>
              </a:rPr>
              <a:t>《</a:t>
            </a:r>
            <a:r>
              <a:rPr lang="zh-CN" altLang="en-US" dirty="0" smtClean="0">
                <a:latin typeface="微软雅黑" panose="020B0503020204020204" pitchFamily="34" charset="-122"/>
                <a:ea typeface="微软雅黑" panose="020B0503020204020204" pitchFamily="34" charset="-122"/>
                <a:cs typeface="微软雅黑" panose="020B0503020204020204" pitchFamily="34" charset="-122"/>
              </a:rPr>
              <a:t>机器学习</a:t>
            </a:r>
            <a:r>
              <a:rPr lang="en-US" altLang="zh-CN" dirty="0" smtClean="0">
                <a:latin typeface="微软雅黑" panose="020B0503020204020204" pitchFamily="34" charset="-122"/>
                <a:ea typeface="微软雅黑" panose="020B0503020204020204" pitchFamily="34" charset="-122"/>
                <a:cs typeface="微软雅黑" panose="020B0503020204020204" pitchFamily="34" charset="-122"/>
              </a:rPr>
              <a:t>:</a:t>
            </a:r>
            <a:r>
              <a:rPr lang="zh-CN" altLang="en-US" dirty="0" smtClean="0">
                <a:latin typeface="微软雅黑" panose="020B0503020204020204" pitchFamily="34" charset="-122"/>
                <a:ea typeface="微软雅黑" panose="020B0503020204020204" pitchFamily="34" charset="-122"/>
                <a:cs typeface="微软雅黑" panose="020B0503020204020204" pitchFamily="34" charset="-122"/>
              </a:rPr>
              <a:t>一种人工智能途径</a:t>
            </a:r>
            <a:r>
              <a:rPr lang="en-US" altLang="zh-CN" dirty="0" smtClean="0">
                <a:latin typeface="微软雅黑" panose="020B0503020204020204" pitchFamily="34" charset="-122"/>
                <a:ea typeface="微软雅黑" panose="020B0503020204020204" pitchFamily="34" charset="-122"/>
                <a:cs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 [Michalski et al., 1983</a:t>
            </a:r>
            <a:r>
              <a:rPr lang="en-US" altLang="zh-CN" dirty="0" smtClean="0">
                <a:latin typeface="微软雅黑" panose="020B0503020204020204" pitchFamily="34" charset="-122"/>
                <a:ea typeface="微软雅黑" panose="020B0503020204020204" pitchFamily="34" charset="-122"/>
                <a:cs typeface="微软雅黑" panose="020B0503020204020204" pitchFamily="34" charset="-122"/>
              </a:rPr>
              <a:t>]</a:t>
            </a:r>
            <a:r>
              <a:rPr lang="zh-CN" altLang="en-US" dirty="0" smtClean="0">
                <a:latin typeface="微软雅黑" panose="020B0503020204020204" pitchFamily="34" charset="-122"/>
                <a:ea typeface="微软雅黑" panose="020B0503020204020204" pitchFamily="34" charset="-122"/>
                <a:cs typeface="微软雅黑" panose="020B0503020204020204" pitchFamily="34" charset="-122"/>
              </a:rPr>
              <a:t>汇集了</a:t>
            </a:r>
            <a:r>
              <a:rPr lang="en-US" altLang="zh-CN" dirty="0" smtClean="0">
                <a:latin typeface="微软雅黑" panose="020B0503020204020204" pitchFamily="34" charset="-122"/>
                <a:ea typeface="微软雅黑" panose="020B0503020204020204" pitchFamily="34" charset="-122"/>
                <a:cs typeface="微软雅黑" panose="020B0503020204020204" pitchFamily="34" charset="-122"/>
              </a:rPr>
              <a:t>20</a:t>
            </a:r>
            <a:r>
              <a:rPr lang="zh-CN" altLang="en-US" dirty="0" smtClean="0">
                <a:latin typeface="微软雅黑" panose="020B0503020204020204" pitchFamily="34" charset="-122"/>
                <a:ea typeface="微软雅黑" panose="020B0503020204020204" pitchFamily="34" charset="-122"/>
                <a:cs typeface="微软雅黑" panose="020B0503020204020204" pitchFamily="34" charset="-122"/>
              </a:rPr>
              <a:t>位学者撰写</a:t>
            </a:r>
            <a:r>
              <a:rPr lang="en-US" altLang="zh-CN" dirty="0" smtClean="0">
                <a:latin typeface="微软雅黑" panose="020B0503020204020204" pitchFamily="34" charset="-122"/>
                <a:ea typeface="微软雅黑" panose="020B0503020204020204" pitchFamily="34" charset="-122"/>
                <a:cs typeface="微软雅黑" panose="020B0503020204020204" pitchFamily="34" charset="-122"/>
              </a:rPr>
              <a:t>16</a:t>
            </a:r>
            <a:r>
              <a:rPr lang="zh-CN" altLang="en-US" dirty="0" smtClean="0">
                <a:latin typeface="微软雅黑" panose="020B0503020204020204" pitchFamily="34" charset="-122"/>
                <a:ea typeface="微软雅黑" panose="020B0503020204020204" pitchFamily="34" charset="-122"/>
                <a:cs typeface="微软雅黑" panose="020B0503020204020204" pitchFamily="34" charset="-122"/>
              </a:rPr>
              <a:t>篇文章，是机器学习早期最重要的文献。</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[Dietterich, 1997] </a:t>
            </a:r>
            <a:r>
              <a:rPr lang="zh-CN" altLang="en-US" dirty="0" smtClean="0">
                <a:latin typeface="微软雅黑" panose="020B0503020204020204" pitchFamily="34" charset="-122"/>
                <a:ea typeface="微软雅黑" panose="020B0503020204020204" pitchFamily="34" charset="-122"/>
                <a:cs typeface="微软雅黑" panose="020B0503020204020204" pitchFamily="34" charset="-122"/>
              </a:rPr>
              <a:t>对机器学习领域的发展进行了评述和展望</a:t>
            </a:r>
            <a:r>
              <a:rPr dirty="0" smtClean="0">
                <a:latin typeface="微软雅黑" panose="020B0503020204020204" pitchFamily="34" charset="-122"/>
                <a:ea typeface="微软雅黑" panose="020B0503020204020204" pitchFamily="34" charset="-122"/>
                <a:cs typeface="微软雅黑" panose="020B0503020204020204" pitchFamily="34" charset="-122"/>
              </a:rPr>
              <a:t>。</a:t>
            </a:r>
            <a:endParaRPr dirty="0" smtClean="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阅读材料</a:t>
            </a:r>
            <a:endParaRPr lang="zh-CN" altLang="en-US" dirty="0"/>
          </a:p>
        </p:txBody>
      </p:sp>
      <p:sp>
        <p:nvSpPr>
          <p:cNvPr id="5" name="内容占位符 2"/>
          <p:cNvSpPr txBox="1"/>
          <p:nvPr/>
        </p:nvSpPr>
        <p:spPr>
          <a:xfrm>
            <a:off x="367415" y="1329481"/>
            <a:ext cx="8616950" cy="4378601"/>
          </a:xfrm>
          <a:prstGeom prst="rect">
            <a:avLst/>
          </a:prstGeom>
        </p:spPr>
        <p:txBody>
          <a:bodyPr vert="horz" lIns="91440" tIns="46800" rIns="91440" bIns="45720" rtlCol="0">
            <a:normAutofit/>
          </a:bodyPr>
          <a:lstStyle>
            <a:lvl1pPr marL="228600" indent="-360045" algn="l" defTabSz="914400" rtl="0" eaLnBrk="1" latinLnBrk="0" hangingPunct="1">
              <a:lnSpc>
                <a:spcPct val="90000"/>
              </a:lnSpc>
              <a:spcBef>
                <a:spcPts val="1000"/>
              </a:spcBef>
              <a:buClr>
                <a:schemeClr val="accent1"/>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45" algn="l" defTabSz="914400" rtl="0" eaLnBrk="1" latinLnBrk="0" hangingPunct="1">
              <a:lnSpc>
                <a:spcPct val="90000"/>
              </a:lnSpc>
              <a:spcBef>
                <a:spcPts val="500"/>
              </a:spcBef>
              <a:buClr>
                <a:schemeClr val="accent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45" algn="l" defTabSz="914400" rtl="0" eaLnBrk="1" latinLnBrk="0" hangingPunct="1">
              <a:lnSpc>
                <a:spcPct val="90000"/>
              </a:lnSpc>
              <a:spcBef>
                <a:spcPts val="500"/>
              </a:spcBef>
              <a:buClr>
                <a:schemeClr val="accent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45"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45"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0000"/>
              </a:lnSpc>
            </a:pPr>
            <a:r>
              <a:rPr lang="zh-CN" altLang="en-US" dirty="0" smtClean="0">
                <a:latin typeface="微软雅黑" panose="020B0503020204020204" pitchFamily="34" charset="-122"/>
                <a:ea typeface="微软雅黑" panose="020B0503020204020204" pitchFamily="34" charset="-122"/>
                <a:cs typeface="微软雅黑" panose="020B0503020204020204" pitchFamily="34" charset="-122"/>
              </a:rPr>
              <a:t>机器学习领域最重要的</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国际</a:t>
            </a:r>
            <a:r>
              <a:rPr lang="zh-CN" altLang="en-US" dirty="0" smtClean="0">
                <a:latin typeface="微软雅黑" panose="020B0503020204020204" pitchFamily="34" charset="-122"/>
                <a:ea typeface="微软雅黑" panose="020B0503020204020204" pitchFamily="34" charset="-122"/>
                <a:cs typeface="微软雅黑" panose="020B0503020204020204" pitchFamily="34" charset="-122"/>
              </a:rPr>
              <a:t>学术会议是国际机器学习会议</a:t>
            </a:r>
            <a:r>
              <a:rPr lang="en-US" altLang="zh-CN" dirty="0" smtClean="0">
                <a:latin typeface="微软雅黑" panose="020B0503020204020204" pitchFamily="34" charset="-122"/>
                <a:ea typeface="微软雅黑" panose="020B0503020204020204" pitchFamily="34" charset="-122"/>
                <a:cs typeface="微软雅黑" panose="020B0503020204020204" pitchFamily="34" charset="-122"/>
              </a:rPr>
              <a:t>(ICML)</a:t>
            </a:r>
            <a:r>
              <a:rPr lang="zh-CN" altLang="en-US" dirty="0" smtClean="0">
                <a:latin typeface="微软雅黑" panose="020B0503020204020204" pitchFamily="34" charset="-122"/>
                <a:ea typeface="微软雅黑" panose="020B0503020204020204" pitchFamily="34" charset="-122"/>
                <a:cs typeface="微软雅黑" panose="020B0503020204020204" pitchFamily="34" charset="-122"/>
              </a:rPr>
              <a:t>、国际神经信息处理系统会议</a:t>
            </a:r>
            <a:r>
              <a:rPr lang="en-US" altLang="zh-CN" dirty="0" smtClean="0">
                <a:latin typeface="微软雅黑" panose="020B0503020204020204" pitchFamily="34" charset="-122"/>
                <a:ea typeface="微软雅黑" panose="020B0503020204020204" pitchFamily="34" charset="-122"/>
                <a:cs typeface="微软雅黑" panose="020B0503020204020204" pitchFamily="34" charset="-122"/>
              </a:rPr>
              <a:t>(NIPS)</a:t>
            </a:r>
            <a:r>
              <a:rPr lang="zh-CN" altLang="en-US" dirty="0" smtClean="0">
                <a:latin typeface="微软雅黑" panose="020B0503020204020204" pitchFamily="34" charset="-122"/>
                <a:ea typeface="微软雅黑" panose="020B0503020204020204" pitchFamily="34" charset="-122"/>
                <a:cs typeface="微软雅黑" panose="020B0503020204020204" pitchFamily="34" charset="-122"/>
              </a:rPr>
              <a:t>和国际学习理论会议</a:t>
            </a:r>
            <a:r>
              <a:rPr lang="en-US" altLang="zh-CN" dirty="0" smtClean="0">
                <a:latin typeface="微软雅黑" panose="020B0503020204020204" pitchFamily="34" charset="-122"/>
                <a:ea typeface="微软雅黑" panose="020B0503020204020204" pitchFamily="34" charset="-122"/>
                <a:cs typeface="微软雅黑" panose="020B0503020204020204" pitchFamily="34" charset="-122"/>
              </a:rPr>
              <a:t>(COLT),</a:t>
            </a:r>
            <a:r>
              <a:rPr lang="zh-CN" altLang="en-US" dirty="0" smtClean="0">
                <a:latin typeface="微软雅黑" panose="020B0503020204020204" pitchFamily="34" charset="-122"/>
                <a:ea typeface="微软雅黑" panose="020B0503020204020204" pitchFamily="34" charset="-122"/>
                <a:cs typeface="微软雅黑" panose="020B0503020204020204" pitchFamily="34" charset="-122"/>
              </a:rPr>
              <a:t>重要的区域性会议主要有欧洲机器学习会议</a:t>
            </a:r>
            <a:r>
              <a:rPr lang="en-US" altLang="zh-CN" dirty="0" smtClean="0">
                <a:latin typeface="微软雅黑" panose="020B0503020204020204" pitchFamily="34" charset="-122"/>
                <a:ea typeface="微软雅黑" panose="020B0503020204020204" pitchFamily="34" charset="-122"/>
                <a:cs typeface="微软雅黑" panose="020B0503020204020204" pitchFamily="34" charset="-122"/>
              </a:rPr>
              <a:t>(ECML)</a:t>
            </a:r>
            <a:r>
              <a:rPr lang="zh-CN" altLang="en-US" dirty="0" smtClean="0">
                <a:latin typeface="微软雅黑" panose="020B0503020204020204" pitchFamily="34" charset="-122"/>
                <a:ea typeface="微软雅黑" panose="020B0503020204020204" pitchFamily="34" charset="-122"/>
                <a:cs typeface="微软雅黑" panose="020B0503020204020204" pitchFamily="34" charset="-122"/>
              </a:rPr>
              <a:t>和亚洲机器学习会议</a:t>
            </a:r>
            <a:r>
              <a:rPr lang="en-US" altLang="zh-CN" dirty="0" smtClean="0">
                <a:latin typeface="微软雅黑" panose="020B0503020204020204" pitchFamily="34" charset="-122"/>
                <a:ea typeface="微软雅黑" panose="020B0503020204020204" pitchFamily="34" charset="-122"/>
                <a:cs typeface="微软雅黑" panose="020B0503020204020204" pitchFamily="34" charset="-122"/>
              </a:rPr>
              <a:t>(ACML);</a:t>
            </a:r>
            <a:r>
              <a:rPr lang="zh-CN" altLang="en-US" dirty="0" smtClean="0">
                <a:latin typeface="微软雅黑" panose="020B0503020204020204" pitchFamily="34" charset="-122"/>
                <a:ea typeface="微软雅黑" panose="020B0503020204020204" pitchFamily="34" charset="-122"/>
                <a:cs typeface="微软雅黑" panose="020B0503020204020204" pitchFamily="34" charset="-122"/>
              </a:rPr>
              <a:t>最重要的</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国际</a:t>
            </a:r>
            <a:r>
              <a:rPr lang="zh-CN" altLang="en-US" dirty="0" smtClean="0">
                <a:latin typeface="微软雅黑" panose="020B0503020204020204" pitchFamily="34" charset="-122"/>
                <a:ea typeface="微软雅黑" panose="020B0503020204020204" pitchFamily="34" charset="-122"/>
                <a:cs typeface="微软雅黑" panose="020B0503020204020204" pitchFamily="34" charset="-122"/>
              </a:rPr>
              <a:t>学术期刊是</a:t>
            </a:r>
            <a:r>
              <a:rPr lang="en-US" altLang="zh-CN" dirty="0" smtClean="0">
                <a:latin typeface="微软雅黑" panose="020B0503020204020204" pitchFamily="34" charset="-122"/>
                <a:ea typeface="微软雅黑" panose="020B0503020204020204" pitchFamily="34" charset="-122"/>
                <a:cs typeface="微软雅黑" panose="020B0503020204020204" pitchFamily="34" charset="-122"/>
              </a:rPr>
              <a:t>Journal of </a:t>
            </a:r>
            <a:r>
              <a:rPr lang="en-US" altLang="zh-CN" dirty="0" err="1" smtClean="0">
                <a:latin typeface="微软雅黑" panose="020B0503020204020204" pitchFamily="34" charset="-122"/>
                <a:ea typeface="微软雅黑" panose="020B0503020204020204" pitchFamily="34" charset="-122"/>
                <a:cs typeface="微软雅黑" panose="020B0503020204020204" pitchFamily="34" charset="-122"/>
              </a:rPr>
              <a:t>Maching</a:t>
            </a:r>
            <a:r>
              <a:rPr lang="en-US" altLang="zh-CN" dirty="0" smtClean="0">
                <a:latin typeface="微软雅黑" panose="020B0503020204020204" pitchFamily="34" charset="-122"/>
                <a:ea typeface="微软雅黑" panose="020B0503020204020204" pitchFamily="34" charset="-122"/>
                <a:cs typeface="微软雅黑" panose="020B0503020204020204" pitchFamily="34" charset="-122"/>
              </a:rPr>
              <a:t> Learning Research</a:t>
            </a:r>
            <a:r>
              <a:rPr lang="zh-CN" altLang="en-US" dirty="0" smtClean="0">
                <a:latin typeface="微软雅黑" panose="020B0503020204020204" pitchFamily="34" charset="-122"/>
                <a:ea typeface="微软雅黑" panose="020B0503020204020204" pitchFamily="34" charset="-122"/>
                <a:cs typeface="微软雅黑" panose="020B0503020204020204" pitchFamily="34" charset="-122"/>
              </a:rPr>
              <a:t>和</a:t>
            </a:r>
            <a:r>
              <a:rPr lang="en-US" altLang="zh-CN" dirty="0" smtClean="0">
                <a:latin typeface="微软雅黑" panose="020B0503020204020204" pitchFamily="34" charset="-122"/>
                <a:ea typeface="微软雅黑" panose="020B0503020204020204" pitchFamily="34" charset="-122"/>
                <a:cs typeface="微软雅黑" panose="020B0503020204020204" pitchFamily="34" charset="-122"/>
              </a:rPr>
              <a:t>Machine Learning</a:t>
            </a:r>
            <a:r>
              <a:rPr dirty="0" smtClean="0">
                <a:latin typeface="微软雅黑" panose="020B0503020204020204" pitchFamily="34" charset="-122"/>
                <a:ea typeface="微软雅黑" panose="020B0503020204020204" pitchFamily="34" charset="-122"/>
                <a:cs typeface="微软雅黑" panose="020B0503020204020204" pitchFamily="34" charset="-122"/>
              </a:rPr>
              <a:t>。</a:t>
            </a:r>
            <a:endParaRPr lang="en-US" altLang="zh-CN" dirty="0" smtClean="0">
              <a:latin typeface="微软雅黑" panose="020B0503020204020204" pitchFamily="34" charset="-122"/>
              <a:ea typeface="微软雅黑" panose="020B0503020204020204" pitchFamily="34" charset="-122"/>
              <a:cs typeface="微软雅黑" panose="020B0503020204020204" pitchFamily="34" charset="-122"/>
            </a:endParaRPr>
          </a:p>
          <a:p>
            <a:pPr>
              <a:lnSpc>
                <a:spcPct val="110000"/>
              </a:lnSpc>
            </a:pPr>
            <a:endParaRPr lang="en-US" altLang="zh-CN" dirty="0">
              <a:latin typeface="幼圆" panose="02010509060101010101" pitchFamily="49" charset="-122"/>
            </a:endParaRPr>
          </a:p>
          <a:p>
            <a:pPr>
              <a:lnSpc>
                <a:spcPct val="110000"/>
              </a:lnSpc>
            </a:pPr>
            <a:r>
              <a:rPr lang="zh-CN" altLang="en-US" dirty="0" smtClean="0">
                <a:latin typeface="微软雅黑" panose="020B0503020204020204" pitchFamily="34" charset="-122"/>
                <a:ea typeface="微软雅黑" panose="020B0503020204020204" pitchFamily="34" charset="-122"/>
                <a:cs typeface="微软雅黑" panose="020B0503020204020204" pitchFamily="34" charset="-122"/>
              </a:rPr>
              <a:t>国内不少书记包含机器学习方面的内容，例如</a:t>
            </a:r>
            <a:r>
              <a:rPr lang="en-US" altLang="zh-CN" dirty="0" smtClean="0">
                <a:latin typeface="微软雅黑" panose="020B0503020204020204" pitchFamily="34" charset="-122"/>
                <a:ea typeface="微软雅黑" panose="020B0503020204020204" pitchFamily="34" charset="-122"/>
                <a:cs typeface="微软雅黑" panose="020B0503020204020204" pitchFamily="34" charset="-122"/>
              </a:rPr>
              <a:t>[</a:t>
            </a:r>
            <a:r>
              <a:rPr lang="zh-CN" altLang="en-US" dirty="0" smtClean="0">
                <a:latin typeface="微软雅黑" panose="020B0503020204020204" pitchFamily="34" charset="-122"/>
                <a:ea typeface="微软雅黑" panose="020B0503020204020204" pitchFamily="34" charset="-122"/>
                <a:cs typeface="微软雅黑" panose="020B0503020204020204" pitchFamily="34" charset="-122"/>
              </a:rPr>
              <a:t>陆汝钤</a:t>
            </a:r>
            <a:r>
              <a:rPr lang="en-US" altLang="zh-CN" dirty="0" smtClean="0">
                <a:latin typeface="微软雅黑" panose="020B0503020204020204" pitchFamily="34" charset="-122"/>
                <a:ea typeface="微软雅黑" panose="020B0503020204020204" pitchFamily="34" charset="-122"/>
                <a:cs typeface="微软雅黑" panose="020B0503020204020204" pitchFamily="34" charset="-122"/>
              </a:rPr>
              <a:t>,1996].[</a:t>
            </a:r>
            <a:r>
              <a:rPr lang="zh-CN" altLang="en-US" dirty="0" smtClean="0">
                <a:latin typeface="微软雅黑" panose="020B0503020204020204" pitchFamily="34" charset="-122"/>
                <a:ea typeface="微软雅黑" panose="020B0503020204020204" pitchFamily="34" charset="-122"/>
                <a:cs typeface="微软雅黑" panose="020B0503020204020204" pitchFamily="34" charset="-122"/>
              </a:rPr>
              <a:t>李航</a:t>
            </a:r>
            <a:r>
              <a:rPr lang="en-US" altLang="zh-CN" dirty="0" smtClean="0">
                <a:latin typeface="微软雅黑" panose="020B0503020204020204" pitchFamily="34" charset="-122"/>
                <a:ea typeface="微软雅黑" panose="020B0503020204020204" pitchFamily="34" charset="-122"/>
                <a:cs typeface="微软雅黑" panose="020B0503020204020204" pitchFamily="34" charset="-122"/>
              </a:rPr>
              <a:t>,2012]</a:t>
            </a:r>
            <a:r>
              <a:rPr lang="zh-CN" altLang="en-US" dirty="0" smtClean="0">
                <a:latin typeface="微软雅黑" panose="020B0503020204020204" pitchFamily="34" charset="-122"/>
                <a:ea typeface="微软雅黑" panose="020B0503020204020204" pitchFamily="34" charset="-122"/>
                <a:cs typeface="微软雅黑" panose="020B0503020204020204" pitchFamily="34" charset="-122"/>
              </a:rPr>
              <a:t>是一统计学习为主题的读物。</a:t>
            </a:r>
            <a:r>
              <a:rPr lang="en-US" altLang="zh-CN" dirty="0" smtClean="0">
                <a:latin typeface="微软雅黑" panose="020B0503020204020204" pitchFamily="34" charset="-122"/>
                <a:ea typeface="微软雅黑" panose="020B0503020204020204" pitchFamily="34" charset="-122"/>
                <a:cs typeface="微软雅黑" panose="020B0503020204020204" pitchFamily="34" charset="-122"/>
              </a:rPr>
              <a:t> </a:t>
            </a:r>
            <a:r>
              <a:rPr lang="zh-CN" altLang="en-US" dirty="0" smtClean="0">
                <a:latin typeface="微软雅黑" panose="020B0503020204020204" pitchFamily="34" charset="-122"/>
                <a:ea typeface="微软雅黑" panose="020B0503020204020204" pitchFamily="34" charset="-122"/>
                <a:cs typeface="微软雅黑" panose="020B0503020204020204" pitchFamily="34" charset="-122"/>
              </a:rPr>
              <a:t>国内机器学习领域最重要的活动是两年一次的中国机器学习大会</a:t>
            </a:r>
            <a:r>
              <a:rPr lang="en-US" altLang="zh-CN" dirty="0" smtClean="0">
                <a:latin typeface="微软雅黑" panose="020B0503020204020204" pitchFamily="34" charset="-122"/>
                <a:ea typeface="微软雅黑" panose="020B0503020204020204" pitchFamily="34" charset="-122"/>
                <a:cs typeface="微软雅黑" panose="020B0503020204020204" pitchFamily="34" charset="-122"/>
              </a:rPr>
              <a:t>(CCML)</a:t>
            </a:r>
            <a:r>
              <a:rPr lang="zh-CN" altLang="en-US" dirty="0" smtClean="0">
                <a:latin typeface="微软雅黑" panose="020B0503020204020204" pitchFamily="34" charset="-122"/>
                <a:ea typeface="微软雅黑" panose="020B0503020204020204" pitchFamily="34" charset="-122"/>
                <a:cs typeface="微软雅黑" panose="020B0503020204020204" pitchFamily="34" charset="-122"/>
              </a:rPr>
              <a:t>以及每年举行的“机器学习及其应用”研讨会</a:t>
            </a:r>
            <a:r>
              <a:rPr lang="en-US" altLang="zh-CN" dirty="0" smtClean="0">
                <a:latin typeface="微软雅黑" panose="020B0503020204020204" pitchFamily="34" charset="-122"/>
                <a:ea typeface="微软雅黑" panose="020B0503020204020204" pitchFamily="34" charset="-122"/>
                <a:cs typeface="微软雅黑" panose="020B0503020204020204" pitchFamily="34" charset="-122"/>
              </a:rPr>
              <a:t>(MLA)</a:t>
            </a:r>
            <a:r>
              <a:rPr dirty="0" smtClean="0">
                <a:latin typeface="微软雅黑" panose="020B0503020204020204" pitchFamily="34" charset="-122"/>
                <a:ea typeface="微软雅黑" panose="020B0503020204020204" pitchFamily="34" charset="-122"/>
                <a:cs typeface="微软雅黑" panose="020B0503020204020204" pitchFamily="34" charset="-122"/>
              </a:rPr>
              <a:t>。</a:t>
            </a:r>
            <a:endParaRPr dirty="0" smtClean="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33400" y="467380"/>
            <a:ext cx="8077200" cy="523220"/>
          </a:xfrm>
          <a:prstGeom prst="rect">
            <a:avLst/>
          </a:prstGeom>
        </p:spPr>
        <p:txBody>
          <a:bodyPr wrap="square" anchor="ctr">
            <a:spAutoFit/>
          </a:bodyPr>
          <a:lstStyle/>
          <a:p>
            <a:pPr algn="ctr">
              <a:buNone/>
            </a:pPr>
            <a:r>
              <a:rPr lang="zh-CN" altLang="en-US" b="1" dirty="0" smtClean="0">
                <a:latin typeface="微软雅黑" panose="020B0503020204020204" pitchFamily="34" charset="-122"/>
                <a:ea typeface="微软雅黑" panose="020B0503020204020204" pitchFamily="34" charset="-122"/>
              </a:rPr>
              <a:t>北京交通大学</a:t>
            </a:r>
            <a:r>
              <a:rPr lang="en-US" altLang="zh-CN" b="1" dirty="0" smtClean="0">
                <a:latin typeface="微软雅黑" panose="020B0503020204020204" pitchFamily="34" charset="-122"/>
                <a:ea typeface="微软雅黑" panose="020B0503020204020204" pitchFamily="34" charset="-122"/>
              </a:rPr>
              <a:t>《</a:t>
            </a:r>
            <a:r>
              <a:rPr lang="zh-CN" altLang="en-US" b="1" dirty="0">
                <a:latin typeface="微软雅黑" panose="020B0503020204020204" pitchFamily="34" charset="-122"/>
                <a:ea typeface="微软雅黑" panose="020B0503020204020204" pitchFamily="34" charset="-122"/>
              </a:rPr>
              <a:t>机器学习</a:t>
            </a:r>
            <a:r>
              <a:rPr lang="en-US" altLang="zh-CN" b="1" dirty="0" smtClean="0">
                <a:latin typeface="微软雅黑" panose="020B0503020204020204" pitchFamily="34" charset="-122"/>
                <a:ea typeface="微软雅黑" panose="020B0503020204020204" pitchFamily="34" charset="-122"/>
              </a:rPr>
              <a:t>》</a:t>
            </a:r>
            <a:r>
              <a:rPr lang="zh-CN" altLang="en-US" b="1" dirty="0" smtClean="0">
                <a:latin typeface="微软雅黑" panose="020B0503020204020204" pitchFamily="34" charset="-122"/>
                <a:ea typeface="微软雅黑" panose="020B0503020204020204" pitchFamily="34" charset="-122"/>
              </a:rPr>
              <a:t>课程组成员</a:t>
            </a:r>
            <a:endParaRPr lang="zh-CN" altLang="en-US" b="1" dirty="0">
              <a:latin typeface="微软雅黑" panose="020B0503020204020204" pitchFamily="34" charset="-122"/>
              <a:ea typeface="微软雅黑" panose="020B0503020204020204" pitchFamily="34" charset="-122"/>
            </a:endParaRPr>
          </a:p>
        </p:txBody>
      </p:sp>
      <p:sp>
        <p:nvSpPr>
          <p:cNvPr id="5" name="矩形 4"/>
          <p:cNvSpPr/>
          <p:nvPr/>
        </p:nvSpPr>
        <p:spPr>
          <a:xfrm>
            <a:off x="279400" y="1828800"/>
            <a:ext cx="8788400" cy="1938992"/>
          </a:xfrm>
          <a:prstGeom prst="rect">
            <a:avLst/>
          </a:prstGeom>
        </p:spPr>
        <p:txBody>
          <a:bodyPr wrap="square">
            <a:spAutoFit/>
          </a:bodyPr>
          <a:lstStyle/>
          <a:p>
            <a:pPr marL="0" lvl="2" eaLnBrk="0" hangingPunct="0">
              <a:lnSpc>
                <a:spcPct val="125000"/>
              </a:lnSpc>
              <a:spcBef>
                <a:spcPts val="0"/>
              </a:spcBef>
              <a:spcAft>
                <a:spcPts val="0"/>
              </a:spcAft>
              <a:buClr>
                <a:srgbClr val="7030A0"/>
              </a:buClr>
              <a:buSzTx/>
              <a:buNone/>
            </a:pPr>
            <a:r>
              <a:rPr lang="zh-CN" altLang="en-US" sz="2400" b="1" kern="0" dirty="0" smtClean="0">
                <a:latin typeface="+mn-lt"/>
                <a:ea typeface="楷体" panose="02010609060101010101" pitchFamily="49" charset="-122"/>
                <a:cs typeface="Times New Roman" panose="02020603050405020304" pitchFamily="18" charset="0"/>
              </a:rPr>
              <a:t>景</a:t>
            </a:r>
            <a:r>
              <a:rPr lang="zh-CN" altLang="en-US" sz="2400" b="1" kern="0" dirty="0">
                <a:latin typeface="+mn-lt"/>
                <a:ea typeface="楷体" panose="02010609060101010101" pitchFamily="49" charset="-122"/>
                <a:cs typeface="Times New Roman" panose="02020603050405020304" pitchFamily="18" charset="0"/>
              </a:rPr>
              <a:t>丽</a:t>
            </a:r>
            <a:r>
              <a:rPr lang="zh-CN" altLang="en-US" sz="2400" b="1" kern="0" dirty="0" smtClean="0">
                <a:latin typeface="+mn-lt"/>
                <a:ea typeface="楷体" panose="02010609060101010101" pitchFamily="49" charset="-122"/>
                <a:cs typeface="Times New Roman" panose="02020603050405020304" pitchFamily="18" charset="0"/>
              </a:rPr>
              <a:t>萍</a:t>
            </a:r>
            <a:r>
              <a:rPr lang="zh-CN" altLang="en-US" sz="2400" kern="0" dirty="0" smtClean="0">
                <a:latin typeface="+mn-lt"/>
                <a:ea typeface="楷体" panose="02010609060101010101" pitchFamily="49" charset="-122"/>
                <a:cs typeface="Times New Roman" panose="02020603050405020304" pitchFamily="18" charset="0"/>
              </a:rPr>
              <a:t>：</a:t>
            </a:r>
            <a:r>
              <a:rPr lang="en-US" altLang="zh-CN" sz="2400" kern="0" dirty="0" smtClean="0">
                <a:latin typeface="+mn-ea"/>
                <a:cs typeface="Times New Roman" panose="02020603050405020304" pitchFamily="18" charset="0"/>
                <a:hlinkClick r:id="rId1"/>
              </a:rPr>
              <a:t>lpjing@bjtu.edu.cn</a:t>
            </a:r>
            <a:r>
              <a:rPr lang="zh-CN" altLang="en-US" sz="2400" kern="0" dirty="0" smtClean="0">
                <a:latin typeface="+mn-ea"/>
                <a:cs typeface="Times New Roman" panose="02020603050405020304" pitchFamily="18" charset="0"/>
              </a:rPr>
              <a:t>，  </a:t>
            </a:r>
            <a:r>
              <a:rPr lang="en-US" altLang="zh-CN" sz="2400" kern="0" dirty="0" smtClean="0">
                <a:latin typeface="+mn-ea"/>
                <a:cs typeface="Times New Roman" panose="02020603050405020304" pitchFamily="18" charset="0"/>
                <a:hlinkClick r:id="rId2"/>
              </a:rPr>
              <a:t>http</a:t>
            </a:r>
            <a:r>
              <a:rPr lang="en-US" altLang="zh-CN" sz="2400" kern="0" dirty="0">
                <a:latin typeface="+mn-ea"/>
                <a:cs typeface="Times New Roman" panose="02020603050405020304" pitchFamily="18" charset="0"/>
                <a:hlinkClick r:id="rId2"/>
              </a:rPr>
              <a:t>://faculty.bjtu.edu.cn/8249</a:t>
            </a:r>
            <a:r>
              <a:rPr lang="en-US" altLang="zh-CN" sz="2400" kern="0" dirty="0" smtClean="0">
                <a:latin typeface="+mn-ea"/>
                <a:cs typeface="Times New Roman" panose="02020603050405020304" pitchFamily="18" charset="0"/>
                <a:hlinkClick r:id="rId2"/>
              </a:rPr>
              <a:t>/</a:t>
            </a:r>
            <a:endParaRPr lang="en-US" altLang="zh-CN" sz="2400" kern="0" dirty="0" smtClean="0">
              <a:latin typeface="+mn-ea"/>
              <a:cs typeface="Times New Roman" panose="02020603050405020304" pitchFamily="18" charset="0"/>
            </a:endParaRPr>
          </a:p>
          <a:p>
            <a:pPr marL="0" lvl="2" eaLnBrk="0" fontAlgn="auto" hangingPunct="0">
              <a:lnSpc>
                <a:spcPct val="125000"/>
              </a:lnSpc>
              <a:spcBef>
                <a:spcPts val="0"/>
              </a:spcBef>
              <a:spcAft>
                <a:spcPts val="0"/>
              </a:spcAft>
              <a:buClr>
                <a:srgbClr val="7030A0"/>
              </a:buClr>
              <a:buSzTx/>
              <a:buNone/>
              <a:defRPr/>
            </a:pPr>
            <a:r>
              <a:rPr lang="zh-CN" altLang="en-US" sz="2400" b="1" kern="0" dirty="0">
                <a:ea typeface="楷体" panose="02010609060101010101" pitchFamily="49" charset="-122"/>
                <a:cs typeface="Times New Roman" panose="02020603050405020304" pitchFamily="18" charset="0"/>
              </a:rPr>
              <a:t>万怀宇</a:t>
            </a:r>
            <a:r>
              <a:rPr lang="zh-CN" altLang="en-US" sz="2400" kern="0" dirty="0">
                <a:ea typeface="楷体" panose="02010609060101010101" pitchFamily="49" charset="-122"/>
                <a:cs typeface="Times New Roman" panose="02020603050405020304" pitchFamily="18" charset="0"/>
              </a:rPr>
              <a:t>：</a:t>
            </a:r>
            <a:r>
              <a:rPr lang="en-US" altLang="zh-CN" sz="2400" kern="0" dirty="0">
                <a:ea typeface="楷体" panose="02010609060101010101" pitchFamily="49" charset="-122"/>
                <a:cs typeface="Times New Roman" panose="02020603050405020304" pitchFamily="18" charset="0"/>
                <a:hlinkClick r:id="rId3"/>
              </a:rPr>
              <a:t>hywan@bjtu.edu.cn</a:t>
            </a:r>
            <a:r>
              <a:rPr lang="zh-CN" altLang="en-US" sz="2400" kern="0" dirty="0">
                <a:ea typeface="楷体" panose="02010609060101010101" pitchFamily="49" charset="-122"/>
                <a:cs typeface="Times New Roman" panose="02020603050405020304" pitchFamily="18" charset="0"/>
              </a:rPr>
              <a:t>，</a:t>
            </a:r>
            <a:r>
              <a:rPr lang="en-US" altLang="zh-CN" sz="2400" kern="0" dirty="0">
                <a:ea typeface="楷体" panose="02010609060101010101" pitchFamily="49" charset="-122"/>
                <a:cs typeface="Times New Roman" panose="02020603050405020304" pitchFamily="18" charset="0"/>
                <a:hlinkClick r:id="rId4"/>
              </a:rPr>
              <a:t>http://faculty.bjtu.edu.cn/8793/</a:t>
            </a:r>
            <a:endParaRPr lang="en-US" altLang="zh-CN" sz="2400" kern="0" dirty="0">
              <a:ea typeface="楷体" panose="02010609060101010101" pitchFamily="49" charset="-122"/>
              <a:cs typeface="Times New Roman" panose="02020603050405020304" pitchFamily="18" charset="0"/>
            </a:endParaRPr>
          </a:p>
          <a:p>
            <a:pPr marL="0" marR="0" lvl="2" indent="0" algn="l" defTabSz="914400" rtl="0" eaLnBrk="0" fontAlgn="auto" latinLnBrk="0" hangingPunct="0">
              <a:lnSpc>
                <a:spcPct val="125000"/>
              </a:lnSpc>
              <a:spcBef>
                <a:spcPts val="0"/>
              </a:spcBef>
              <a:spcAft>
                <a:spcPts val="0"/>
              </a:spcAft>
              <a:buClr>
                <a:srgbClr val="7030A0"/>
              </a:buClr>
              <a:buSzTx/>
              <a:buFontTx/>
              <a:buNone/>
              <a:defRPr/>
            </a:pPr>
            <a:r>
              <a:rPr lang="zh-CN" altLang="en-US" sz="2400" b="1" kern="0" dirty="0" smtClean="0">
                <a:latin typeface="+mn-lt"/>
                <a:ea typeface="楷体" panose="02010609060101010101" pitchFamily="49" charset="-122"/>
                <a:cs typeface="Times New Roman" panose="02020603050405020304" pitchFamily="18" charset="0"/>
              </a:rPr>
              <a:t>桑基韬：</a:t>
            </a:r>
            <a:r>
              <a:rPr lang="en-US" altLang="zh-CN" sz="2400" kern="0" dirty="0" smtClean="0">
                <a:latin typeface="+mn-lt"/>
                <a:ea typeface="楷体" panose="02010609060101010101" pitchFamily="49" charset="-122"/>
                <a:cs typeface="Times New Roman" panose="02020603050405020304" pitchFamily="18" charset="0"/>
                <a:hlinkClick r:id="rId5"/>
              </a:rPr>
              <a:t>jtsang@bjtu.edu.cn</a:t>
            </a:r>
            <a:r>
              <a:rPr lang="zh-CN" altLang="en-US" sz="2400" kern="0" dirty="0" smtClean="0">
                <a:latin typeface="+mn-lt"/>
                <a:ea typeface="楷体" panose="02010609060101010101" pitchFamily="49" charset="-122"/>
                <a:cs typeface="Times New Roman" panose="02020603050405020304" pitchFamily="18" charset="0"/>
              </a:rPr>
              <a:t>， </a:t>
            </a:r>
            <a:r>
              <a:rPr lang="en-US" altLang="zh-CN" sz="2400" kern="0" dirty="0" smtClean="0">
                <a:latin typeface="+mn-lt"/>
                <a:ea typeface="楷体" panose="02010609060101010101" pitchFamily="49" charset="-122"/>
                <a:cs typeface="Times New Roman" panose="02020603050405020304" pitchFamily="18" charset="0"/>
                <a:hlinkClick r:id="rId6"/>
              </a:rPr>
              <a:t>http://faculty.bjtu.edu.cn/9129/</a:t>
            </a:r>
            <a:endParaRPr lang="en-US" altLang="zh-CN" sz="2400" b="1" kern="0" dirty="0" smtClean="0">
              <a:latin typeface="+mn-lt"/>
              <a:ea typeface="楷体" panose="02010609060101010101" pitchFamily="49" charset="-122"/>
              <a:cs typeface="Times New Roman" panose="02020603050405020304" pitchFamily="18" charset="0"/>
            </a:endParaRPr>
          </a:p>
          <a:p>
            <a:pPr marL="0" lvl="2" eaLnBrk="0" hangingPunct="0">
              <a:lnSpc>
                <a:spcPct val="125000"/>
              </a:lnSpc>
              <a:spcBef>
                <a:spcPts val="0"/>
              </a:spcBef>
              <a:spcAft>
                <a:spcPts val="0"/>
              </a:spcAft>
              <a:buClr>
                <a:srgbClr val="7030A0"/>
              </a:buClr>
              <a:buSzTx/>
              <a:buNone/>
            </a:pPr>
            <a:r>
              <a:rPr lang="zh-CN" altLang="en-US" sz="2400" b="1" kern="0" dirty="0" smtClean="0">
                <a:latin typeface="+mn-lt"/>
                <a:ea typeface="楷体" panose="02010609060101010101" pitchFamily="49" charset="-122"/>
                <a:cs typeface="Times New Roman" panose="02020603050405020304" pitchFamily="18" charset="0"/>
              </a:rPr>
              <a:t>王    </a:t>
            </a:r>
            <a:r>
              <a:rPr lang="zh-CN" altLang="en-US" sz="2400" b="1" kern="0" dirty="0">
                <a:latin typeface="+mn-lt"/>
                <a:ea typeface="楷体" panose="02010609060101010101" pitchFamily="49" charset="-122"/>
                <a:cs typeface="Times New Roman" panose="02020603050405020304" pitchFamily="18" charset="0"/>
              </a:rPr>
              <a:t>晶</a:t>
            </a:r>
            <a:r>
              <a:rPr lang="zh-CN" altLang="en-US" sz="2400" kern="0" dirty="0">
                <a:latin typeface="+mn-lt"/>
                <a:ea typeface="楷体" panose="02010609060101010101" pitchFamily="49" charset="-122"/>
                <a:cs typeface="Times New Roman" panose="02020603050405020304" pitchFamily="18" charset="0"/>
              </a:rPr>
              <a:t>：</a:t>
            </a:r>
            <a:r>
              <a:rPr lang="en-US" altLang="zh-CN" sz="2400" kern="0" dirty="0">
                <a:latin typeface="+mn-lt"/>
                <a:ea typeface="楷体" panose="02010609060101010101" pitchFamily="49" charset="-122"/>
                <a:cs typeface="Times New Roman" panose="02020603050405020304" pitchFamily="18" charset="0"/>
                <a:hlinkClick r:id="rId7"/>
              </a:rPr>
              <a:t>wj@bjtu.edu.cn</a:t>
            </a:r>
            <a:r>
              <a:rPr lang="zh-CN" altLang="en-US" sz="2400" kern="0" dirty="0" smtClean="0">
                <a:latin typeface="+mn-lt"/>
                <a:ea typeface="楷体" panose="02010609060101010101" pitchFamily="49" charset="-122"/>
                <a:cs typeface="Times New Roman" panose="02020603050405020304" pitchFamily="18" charset="0"/>
              </a:rPr>
              <a:t>，       </a:t>
            </a:r>
            <a:r>
              <a:rPr lang="en-US" altLang="zh-CN" sz="2400" kern="0" dirty="0" smtClean="0">
                <a:latin typeface="+mn-lt"/>
                <a:ea typeface="楷体" panose="02010609060101010101" pitchFamily="49" charset="-122"/>
                <a:cs typeface="Times New Roman" panose="02020603050405020304" pitchFamily="18" charset="0"/>
                <a:hlinkClick r:id="rId8"/>
              </a:rPr>
              <a:t>http</a:t>
            </a:r>
            <a:r>
              <a:rPr lang="en-US" altLang="zh-CN" sz="2400" kern="0" dirty="0">
                <a:latin typeface="+mn-lt"/>
                <a:ea typeface="楷体" panose="02010609060101010101" pitchFamily="49" charset="-122"/>
                <a:cs typeface="Times New Roman" panose="02020603050405020304" pitchFamily="18" charset="0"/>
                <a:hlinkClick r:id="rId8"/>
              </a:rPr>
              <a:t>://faculty.bjtu.edu.cn/9167/</a:t>
            </a:r>
            <a:endParaRPr lang="en-US" altLang="zh-CN" sz="2400" kern="0" dirty="0">
              <a:latin typeface="+mn-lt"/>
              <a:ea typeface="楷体" panose="02010609060101010101" pitchFamily="49" charset="-122"/>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90600" y="180000"/>
            <a:ext cx="7772400" cy="470898"/>
          </a:xfrm>
        </p:spPr>
        <p:txBody>
          <a:bodyPr/>
          <a:lstStyle/>
          <a:p>
            <a:r>
              <a:rPr lang="zh-CN" altLang="en-US" dirty="0" smtClean="0"/>
              <a:t>考核方式</a:t>
            </a:r>
            <a:endParaRPr lang="zh-CN" altLang="en-US" dirty="0">
              <a:solidFill>
                <a:schemeClr val="tx1"/>
              </a:solidFill>
            </a:endParaRPr>
          </a:p>
        </p:txBody>
      </p:sp>
      <p:sp>
        <p:nvSpPr>
          <p:cNvPr id="3" name="文本框 2"/>
          <p:cNvSpPr txBox="1"/>
          <p:nvPr/>
        </p:nvSpPr>
        <p:spPr>
          <a:xfrm>
            <a:off x="685800" y="977205"/>
            <a:ext cx="7402882" cy="2529923"/>
          </a:xfrm>
          <a:prstGeom prst="rect">
            <a:avLst/>
          </a:prstGeom>
          <a:noFill/>
        </p:spPr>
        <p:txBody>
          <a:bodyPr wrap="square" rtlCol="0">
            <a:spAutoFit/>
          </a:bodyPr>
          <a:lstStyle/>
          <a:p>
            <a:pPr>
              <a:lnSpc>
                <a:spcPct val="150000"/>
              </a:lnSpc>
              <a:buClr>
                <a:srgbClr val="0000FF"/>
              </a:buClr>
            </a:pPr>
            <a:r>
              <a:rPr lang="en-US" altLang="zh-CN" sz="2400" dirty="0">
                <a:latin typeface="微软雅黑" panose="020B0503020204020204" pitchFamily="34" charset="-122"/>
                <a:ea typeface="微软雅黑" panose="020B0503020204020204" pitchFamily="34" charset="-122"/>
              </a:rPr>
              <a:t> </a:t>
            </a:r>
            <a:r>
              <a:rPr lang="zh-CN" altLang="en-US" sz="2400" dirty="0" smtClean="0">
                <a:latin typeface="微软雅黑" panose="020B0503020204020204" pitchFamily="34" charset="-122"/>
                <a:ea typeface="微软雅黑" panose="020B0503020204020204" pitchFamily="34" charset="-122"/>
              </a:rPr>
              <a:t>考勤</a:t>
            </a:r>
            <a:r>
              <a:rPr lang="en-US" altLang="zh-CN" sz="2400" dirty="0" smtClean="0">
                <a:latin typeface="微软雅黑" panose="020B0503020204020204" pitchFamily="34" charset="-122"/>
                <a:ea typeface="微软雅黑" panose="020B0503020204020204" pitchFamily="34" charset="-122"/>
              </a:rPr>
              <a:t> (10%)</a:t>
            </a:r>
            <a:endParaRPr lang="en-US" altLang="zh-CN" sz="2400" dirty="0" smtClean="0">
              <a:latin typeface="微软雅黑" panose="020B0503020204020204" pitchFamily="34" charset="-122"/>
              <a:ea typeface="微软雅黑" panose="020B0503020204020204" pitchFamily="34" charset="-122"/>
            </a:endParaRPr>
          </a:p>
          <a:p>
            <a:pPr>
              <a:lnSpc>
                <a:spcPct val="150000"/>
              </a:lnSpc>
              <a:buClr>
                <a:srgbClr val="0000FF"/>
              </a:buClr>
            </a:pPr>
            <a:r>
              <a:rPr lang="en-US" altLang="zh-CN" sz="2400" dirty="0">
                <a:latin typeface="微软雅黑" panose="020B0503020204020204" pitchFamily="34" charset="-122"/>
                <a:ea typeface="微软雅黑" panose="020B0503020204020204" pitchFamily="34" charset="-122"/>
              </a:rPr>
              <a:t> </a:t>
            </a:r>
            <a:r>
              <a:rPr lang="zh-CN" altLang="en-US" sz="2400" dirty="0" smtClean="0">
                <a:latin typeface="微软雅黑" panose="020B0503020204020204" pitchFamily="34" charset="-122"/>
                <a:ea typeface="微软雅黑" panose="020B0503020204020204" pitchFamily="34" charset="-122"/>
              </a:rPr>
              <a:t>课堂表现</a:t>
            </a:r>
            <a:r>
              <a:rPr lang="en-US" altLang="zh-CN" sz="2400" dirty="0" smtClean="0">
                <a:latin typeface="微软雅黑" panose="020B0503020204020204" pitchFamily="34" charset="-122"/>
                <a:ea typeface="微软雅黑" panose="020B0503020204020204" pitchFamily="34" charset="-122"/>
              </a:rPr>
              <a:t> (10%)</a:t>
            </a:r>
            <a:endParaRPr lang="en-US" altLang="zh-CN" sz="2400" dirty="0">
              <a:latin typeface="微软雅黑" panose="020B0503020204020204" pitchFamily="34" charset="-122"/>
              <a:ea typeface="微软雅黑" panose="020B0503020204020204" pitchFamily="34" charset="-122"/>
            </a:endParaRPr>
          </a:p>
          <a:p>
            <a:pPr>
              <a:lnSpc>
                <a:spcPct val="150000"/>
              </a:lnSpc>
              <a:buClr>
                <a:srgbClr val="0000FF"/>
              </a:buClr>
            </a:pPr>
            <a:r>
              <a:rPr lang="en-US" altLang="zh-CN" sz="2400" dirty="0" smtClean="0">
                <a:latin typeface="微软雅黑" panose="020B0503020204020204" pitchFamily="34" charset="-122"/>
                <a:ea typeface="微软雅黑" panose="020B0503020204020204" pitchFamily="34" charset="-122"/>
              </a:rPr>
              <a:t> </a:t>
            </a:r>
            <a:r>
              <a:rPr lang="zh-CN" altLang="en-US" sz="2400" dirty="0" smtClean="0">
                <a:latin typeface="微软雅黑" panose="020B0503020204020204" pitchFamily="34" charset="-122"/>
                <a:ea typeface="微软雅黑" panose="020B0503020204020204" pitchFamily="34" charset="-122"/>
              </a:rPr>
              <a:t>上机实践和作业 </a:t>
            </a:r>
            <a:r>
              <a:rPr lang="en-US" altLang="zh-CN" sz="2400" dirty="0" smtClean="0">
                <a:latin typeface="微软雅黑" panose="020B0503020204020204" pitchFamily="34" charset="-122"/>
                <a:ea typeface="微软雅黑" panose="020B0503020204020204" pitchFamily="34" charset="-122"/>
              </a:rPr>
              <a:t>(40%) </a:t>
            </a:r>
            <a:endParaRPr lang="en-US" altLang="zh-CN" sz="2400" dirty="0">
              <a:latin typeface="微软雅黑" panose="020B0503020204020204" pitchFamily="34" charset="-122"/>
              <a:ea typeface="微软雅黑" panose="020B0503020204020204" pitchFamily="34" charset="-122"/>
            </a:endParaRPr>
          </a:p>
          <a:p>
            <a:pPr>
              <a:lnSpc>
                <a:spcPct val="150000"/>
              </a:lnSpc>
              <a:buClr>
                <a:srgbClr val="0000FF"/>
              </a:buClr>
            </a:pPr>
            <a:r>
              <a:rPr lang="zh-CN" altLang="en-US" sz="2400" dirty="0" smtClean="0">
                <a:latin typeface="微软雅黑" panose="020B0503020204020204" pitchFamily="34" charset="-122"/>
                <a:ea typeface="微软雅黑" panose="020B0503020204020204" pitchFamily="34" charset="-122"/>
              </a:rPr>
              <a:t> 期末综合考核</a:t>
            </a:r>
            <a:r>
              <a:rPr lang="en-US" altLang="zh-CN" sz="2400" dirty="0" smtClean="0">
                <a:latin typeface="微软雅黑" panose="020B0503020204020204" pitchFamily="34" charset="-122"/>
                <a:ea typeface="微软雅黑" panose="020B0503020204020204" pitchFamily="34" charset="-122"/>
              </a:rPr>
              <a:t>(40</a:t>
            </a:r>
            <a:r>
              <a:rPr lang="en-US" altLang="zh-CN" sz="2400" dirty="0">
                <a:latin typeface="微软雅黑" panose="020B0503020204020204" pitchFamily="34" charset="-122"/>
                <a:ea typeface="微软雅黑" panose="020B0503020204020204" pitchFamily="34" charset="-122"/>
              </a:rPr>
              <a:t>%) </a:t>
            </a:r>
            <a:endParaRPr lang="en-US" altLang="zh-CN" sz="2400"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90600" y="180000"/>
            <a:ext cx="7772400" cy="470898"/>
          </a:xfrm>
        </p:spPr>
        <p:txBody>
          <a:bodyPr/>
          <a:lstStyle/>
          <a:p>
            <a:r>
              <a:rPr lang="zh-CN" altLang="en-US" dirty="0"/>
              <a:t>目录</a:t>
            </a:r>
            <a:endParaRPr lang="zh-CN" altLang="en-US" dirty="0">
              <a:solidFill>
                <a:schemeClr val="tx1"/>
              </a:solidFill>
            </a:endParaRPr>
          </a:p>
        </p:txBody>
      </p:sp>
      <p:sp>
        <p:nvSpPr>
          <p:cNvPr id="6" name="内容占位符 2"/>
          <p:cNvSpPr>
            <a:spLocks noGrp="1"/>
          </p:cNvSpPr>
          <p:nvPr>
            <p:ph idx="4294967295"/>
          </p:nvPr>
        </p:nvSpPr>
        <p:spPr>
          <a:xfrm>
            <a:off x="228600" y="1028700"/>
            <a:ext cx="8686800" cy="4762500"/>
          </a:xfrm>
          <a:prstGeom prst="rect">
            <a:avLst/>
          </a:prstGeom>
        </p:spPr>
        <p:txBody>
          <a:bodyPr/>
          <a:lstStyle/>
          <a:p>
            <a:pPr marL="419100" lvl="1" indent="-342900" algn="just">
              <a:lnSpc>
                <a:spcPct val="100000"/>
              </a:lnSpc>
              <a:spcBef>
                <a:spcPts val="600"/>
              </a:spcBef>
              <a:spcAft>
                <a:spcPts val="300"/>
              </a:spcAft>
              <a:buClr>
                <a:srgbClr val="0000FF"/>
              </a:buClr>
              <a:buFont typeface="Wingdings" panose="05000000000000000000" pitchFamily="2" charset="2"/>
              <a:buChar char="v"/>
            </a:pPr>
            <a:r>
              <a:rPr lang="zh-CN" altLang="zh-CN" sz="2400" b="1" dirty="0" smtClean="0">
                <a:solidFill>
                  <a:schemeClr val="tx1"/>
                </a:solidFill>
                <a:latin typeface="微软雅黑" panose="020B0503020204020204" pitchFamily="34" charset="-122"/>
                <a:ea typeface="微软雅黑" panose="020B0503020204020204" pitchFamily="34" charset="-122"/>
              </a:rPr>
              <a:t>引言</a:t>
            </a:r>
            <a:endParaRPr lang="en-US" altLang="zh-CN" sz="2400" b="1" dirty="0" smtClean="0">
              <a:solidFill>
                <a:schemeClr val="tx1"/>
              </a:solidFill>
              <a:latin typeface="微软雅黑" panose="020B0503020204020204" pitchFamily="34" charset="-122"/>
              <a:ea typeface="微软雅黑" panose="020B0503020204020204" pitchFamily="34" charset="-122"/>
            </a:endParaRPr>
          </a:p>
          <a:p>
            <a:pPr marL="419100" lvl="1" indent="-342900" algn="just">
              <a:lnSpc>
                <a:spcPct val="100000"/>
              </a:lnSpc>
              <a:spcBef>
                <a:spcPts val="600"/>
              </a:spcBef>
              <a:spcAft>
                <a:spcPts val="300"/>
              </a:spcAft>
              <a:buClr>
                <a:srgbClr val="0000FF"/>
              </a:buClr>
              <a:buFont typeface="Wingdings" panose="05000000000000000000" pitchFamily="2" charset="2"/>
              <a:buChar char="v"/>
            </a:pPr>
            <a:r>
              <a:rPr lang="zh-CN" altLang="en-US" sz="2400" b="1" dirty="0">
                <a:solidFill>
                  <a:schemeClr val="tx1"/>
                </a:solidFill>
                <a:latin typeface="微软雅黑" panose="020B0503020204020204" pitchFamily="34" charset="-122"/>
                <a:ea typeface="微软雅黑" panose="020B0503020204020204" pitchFamily="34" charset="-122"/>
              </a:rPr>
              <a:t>基本术语</a:t>
            </a:r>
            <a:endParaRPr lang="en-US" altLang="zh-CN" sz="2400" b="1" dirty="0">
              <a:solidFill>
                <a:schemeClr val="tx1"/>
              </a:solidFill>
              <a:latin typeface="微软雅黑" panose="020B0503020204020204" pitchFamily="34" charset="-122"/>
              <a:ea typeface="微软雅黑" panose="020B0503020204020204" pitchFamily="34" charset="-122"/>
            </a:endParaRPr>
          </a:p>
          <a:p>
            <a:pPr marL="419100" lvl="1" indent="-342900" algn="just">
              <a:lnSpc>
                <a:spcPct val="100000"/>
              </a:lnSpc>
              <a:spcBef>
                <a:spcPts val="600"/>
              </a:spcBef>
              <a:spcAft>
                <a:spcPts val="300"/>
              </a:spcAft>
              <a:buClr>
                <a:srgbClr val="0000FF"/>
              </a:buClr>
              <a:buFont typeface="Wingdings" panose="05000000000000000000" pitchFamily="2" charset="2"/>
              <a:buChar char="v"/>
            </a:pPr>
            <a:r>
              <a:rPr lang="zh-CN" altLang="en-US" sz="2400" b="1" dirty="0" smtClean="0">
                <a:solidFill>
                  <a:schemeClr val="tx1"/>
                </a:solidFill>
                <a:latin typeface="微软雅黑" panose="020B0503020204020204" pitchFamily="34" charset="-122"/>
                <a:ea typeface="微软雅黑" panose="020B0503020204020204" pitchFamily="34" charset="-122"/>
              </a:rPr>
              <a:t>假设</a:t>
            </a:r>
            <a:r>
              <a:rPr lang="zh-CN" altLang="en-US" sz="2400" b="1" dirty="0">
                <a:solidFill>
                  <a:schemeClr val="tx1"/>
                </a:solidFill>
                <a:latin typeface="微软雅黑" panose="020B0503020204020204" pitchFamily="34" charset="-122"/>
                <a:ea typeface="微软雅黑" panose="020B0503020204020204" pitchFamily="34" charset="-122"/>
              </a:rPr>
              <a:t>空间</a:t>
            </a:r>
            <a:endParaRPr lang="en-US" altLang="zh-CN" sz="2400" dirty="0">
              <a:solidFill>
                <a:schemeClr val="tx1"/>
              </a:solidFill>
              <a:latin typeface="微软雅黑" panose="020B0503020204020204" pitchFamily="34" charset="-122"/>
              <a:ea typeface="微软雅黑" panose="020B0503020204020204" pitchFamily="34" charset="-122"/>
            </a:endParaRPr>
          </a:p>
          <a:p>
            <a:pPr marL="419100" lvl="1" indent="-342900" algn="just">
              <a:lnSpc>
                <a:spcPct val="100000"/>
              </a:lnSpc>
              <a:spcBef>
                <a:spcPts val="600"/>
              </a:spcBef>
              <a:spcAft>
                <a:spcPts val="300"/>
              </a:spcAft>
              <a:buClr>
                <a:srgbClr val="0000FF"/>
              </a:buClr>
              <a:buFont typeface="Wingdings" panose="05000000000000000000" pitchFamily="2" charset="2"/>
              <a:buChar char="v"/>
            </a:pPr>
            <a:r>
              <a:rPr lang="zh-CN" altLang="en-US" sz="2400" b="1" dirty="0">
                <a:solidFill>
                  <a:schemeClr val="tx1"/>
                </a:solidFill>
                <a:latin typeface="微软雅黑" panose="020B0503020204020204" pitchFamily="34" charset="-122"/>
                <a:ea typeface="微软雅黑" panose="020B0503020204020204" pitchFamily="34" charset="-122"/>
              </a:rPr>
              <a:t>归纳偏好</a:t>
            </a:r>
            <a:endParaRPr lang="zh-CN" altLang="en-US" sz="2400" b="1" dirty="0">
              <a:solidFill>
                <a:schemeClr val="tx1"/>
              </a:solidFill>
              <a:latin typeface="微软雅黑" panose="020B0503020204020204" pitchFamily="34" charset="-122"/>
              <a:ea typeface="微软雅黑" panose="020B0503020204020204" pitchFamily="34" charset="-122"/>
            </a:endParaRPr>
          </a:p>
          <a:p>
            <a:pPr marL="419100" lvl="1" indent="-342900" algn="just">
              <a:lnSpc>
                <a:spcPct val="100000"/>
              </a:lnSpc>
              <a:spcBef>
                <a:spcPts val="600"/>
              </a:spcBef>
              <a:spcAft>
                <a:spcPts val="300"/>
              </a:spcAft>
              <a:buClr>
                <a:srgbClr val="0000FF"/>
              </a:buClr>
              <a:buFont typeface="Wingdings" panose="05000000000000000000" pitchFamily="2" charset="2"/>
              <a:buChar char="v"/>
            </a:pPr>
            <a:r>
              <a:rPr lang="zh-CN" altLang="en-US" sz="2400" b="1" dirty="0">
                <a:solidFill>
                  <a:schemeClr val="tx1"/>
                </a:solidFill>
                <a:latin typeface="微软雅黑" panose="020B0503020204020204" pitchFamily="34" charset="-122"/>
                <a:ea typeface="微软雅黑" panose="020B0503020204020204" pitchFamily="34" charset="-122"/>
              </a:rPr>
              <a:t>发展历程</a:t>
            </a:r>
            <a:endParaRPr lang="zh-CN" altLang="en-US" sz="2400" b="1" dirty="0">
              <a:solidFill>
                <a:schemeClr val="tx1"/>
              </a:solidFill>
              <a:latin typeface="微软雅黑" panose="020B0503020204020204" pitchFamily="34" charset="-122"/>
              <a:ea typeface="微软雅黑" panose="020B0503020204020204" pitchFamily="34" charset="-122"/>
            </a:endParaRPr>
          </a:p>
          <a:p>
            <a:pPr marL="419100" lvl="1" indent="-342900" algn="just">
              <a:lnSpc>
                <a:spcPct val="100000"/>
              </a:lnSpc>
              <a:spcBef>
                <a:spcPts val="600"/>
              </a:spcBef>
              <a:spcAft>
                <a:spcPts val="300"/>
              </a:spcAft>
              <a:buClr>
                <a:srgbClr val="0000FF"/>
              </a:buClr>
              <a:buFont typeface="Wingdings" panose="05000000000000000000" pitchFamily="2" charset="2"/>
              <a:buChar char="v"/>
            </a:pPr>
            <a:r>
              <a:rPr lang="zh-CN" altLang="en-US" sz="2400" b="1" dirty="0">
                <a:solidFill>
                  <a:schemeClr val="tx1"/>
                </a:solidFill>
                <a:latin typeface="微软雅黑" panose="020B0503020204020204" pitchFamily="34" charset="-122"/>
                <a:ea typeface="微软雅黑" panose="020B0503020204020204" pitchFamily="34" charset="-122"/>
              </a:rPr>
              <a:t>应用现状</a:t>
            </a:r>
            <a:endParaRPr lang="zh-CN" altLang="en-US" sz="2400" b="1" dirty="0">
              <a:solidFill>
                <a:schemeClr val="tx1"/>
              </a:solidFill>
              <a:latin typeface="微软雅黑" panose="020B0503020204020204" pitchFamily="34" charset="-122"/>
              <a:ea typeface="微软雅黑" panose="020B0503020204020204" pitchFamily="34" charset="-122"/>
            </a:endParaRPr>
          </a:p>
          <a:p>
            <a:pPr marL="419100" lvl="1" indent="-342900" algn="just">
              <a:lnSpc>
                <a:spcPct val="100000"/>
              </a:lnSpc>
              <a:spcBef>
                <a:spcPts val="600"/>
              </a:spcBef>
              <a:spcAft>
                <a:spcPts val="300"/>
              </a:spcAft>
              <a:buClr>
                <a:srgbClr val="0000FF"/>
              </a:buClr>
              <a:buFont typeface="Wingdings" panose="05000000000000000000" pitchFamily="2" charset="2"/>
              <a:buChar char="v"/>
            </a:pPr>
            <a:r>
              <a:rPr lang="zh-CN" altLang="en-US" sz="2400" b="1" dirty="0">
                <a:solidFill>
                  <a:schemeClr val="tx1"/>
                </a:solidFill>
                <a:latin typeface="微软雅黑" panose="020B0503020204020204" pitchFamily="34" charset="-122"/>
                <a:ea typeface="微软雅黑" panose="020B0503020204020204" pitchFamily="34" charset="-122"/>
              </a:rPr>
              <a:t>阅读材料</a:t>
            </a:r>
            <a:endParaRPr lang="zh-CN" altLang="en-US" sz="2400" b="1" dirty="0">
              <a:solidFill>
                <a:schemeClr val="tx1"/>
              </a:solidFill>
              <a:latin typeface="微软雅黑" panose="020B0503020204020204" pitchFamily="34" charset="-122"/>
              <a:ea typeface="微软雅黑" panose="020B0503020204020204" pitchFamily="34" charset="-122"/>
            </a:endParaRPr>
          </a:p>
          <a:p>
            <a:pPr marL="419100" lvl="1" indent="-342900" algn="just">
              <a:lnSpc>
                <a:spcPct val="100000"/>
              </a:lnSpc>
              <a:spcBef>
                <a:spcPts val="600"/>
              </a:spcBef>
              <a:spcAft>
                <a:spcPts val="300"/>
              </a:spcAft>
              <a:buClr>
                <a:srgbClr val="0000FF"/>
              </a:buClr>
              <a:buFont typeface="Wingdings" panose="05000000000000000000" pitchFamily="2" charset="2"/>
              <a:buChar char="v"/>
            </a:pPr>
            <a:endParaRPr lang="zh-CN" altLang="en-US" sz="2400" b="1" dirty="0">
              <a:solidFill>
                <a:schemeClr val="tx1"/>
              </a:solidFill>
              <a:ea typeface="宋体" panose="02010600030101010101" pitchFamily="2" charset="-122"/>
            </a:endParaRPr>
          </a:p>
          <a:p>
            <a:pPr marL="419100" lvl="1" indent="-342900" algn="just">
              <a:lnSpc>
                <a:spcPct val="100000"/>
              </a:lnSpc>
              <a:spcBef>
                <a:spcPts val="600"/>
              </a:spcBef>
              <a:spcAft>
                <a:spcPts val="300"/>
              </a:spcAft>
              <a:buClr>
                <a:srgbClr val="0000FF"/>
              </a:buClr>
              <a:buFont typeface="Wingdings" panose="05000000000000000000" pitchFamily="2" charset="2"/>
              <a:buChar char="v"/>
            </a:pPr>
            <a:endParaRPr lang="zh-CN" altLang="en-US" sz="2400" b="1" dirty="0">
              <a:solidFill>
                <a:schemeClr val="tx1"/>
              </a:solidFill>
              <a:ea typeface="宋体" panose="02010600030101010101" pitchFamily="2" charset="-122"/>
            </a:endParaRPr>
          </a:p>
          <a:p>
            <a:pPr marL="419100" lvl="1" indent="-342900" algn="just">
              <a:lnSpc>
                <a:spcPct val="100000"/>
              </a:lnSpc>
              <a:spcBef>
                <a:spcPts val="600"/>
              </a:spcBef>
              <a:spcAft>
                <a:spcPts val="300"/>
              </a:spcAft>
              <a:buClr>
                <a:srgbClr val="0000FF"/>
              </a:buClr>
              <a:buFont typeface="Wingdings" panose="05000000000000000000" pitchFamily="2" charset="2"/>
              <a:buChar char="v"/>
            </a:pPr>
            <a:endParaRPr lang="zh-CN" altLang="en-US" sz="2400" b="1" dirty="0">
              <a:solidFill>
                <a:schemeClr val="tx1"/>
              </a:solidFill>
              <a:ea typeface="宋体" panose="02010600030101010101" pitchFamily="2" charset="-122"/>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90600" y="180000"/>
            <a:ext cx="7772400" cy="470898"/>
          </a:xfrm>
        </p:spPr>
        <p:txBody>
          <a:bodyPr/>
          <a:lstStyle/>
          <a:p>
            <a:r>
              <a:rPr lang="zh-CN" altLang="en-US" dirty="0"/>
              <a:t>目录</a:t>
            </a:r>
            <a:endParaRPr lang="zh-CN" altLang="en-US" dirty="0">
              <a:solidFill>
                <a:schemeClr val="tx1"/>
              </a:solidFill>
            </a:endParaRPr>
          </a:p>
        </p:txBody>
      </p:sp>
      <p:sp>
        <p:nvSpPr>
          <p:cNvPr id="6" name="内容占位符 2"/>
          <p:cNvSpPr>
            <a:spLocks noGrp="1"/>
          </p:cNvSpPr>
          <p:nvPr>
            <p:ph idx="4294967295"/>
          </p:nvPr>
        </p:nvSpPr>
        <p:spPr>
          <a:xfrm>
            <a:off x="228600" y="1028700"/>
            <a:ext cx="8686800" cy="4762500"/>
          </a:xfrm>
          <a:prstGeom prst="rect">
            <a:avLst/>
          </a:prstGeom>
        </p:spPr>
        <p:txBody>
          <a:bodyPr/>
          <a:lstStyle/>
          <a:p>
            <a:pPr marL="419100" lvl="1" indent="-342900" algn="just">
              <a:lnSpc>
                <a:spcPct val="100000"/>
              </a:lnSpc>
              <a:spcBef>
                <a:spcPts val="600"/>
              </a:spcBef>
              <a:spcAft>
                <a:spcPts val="300"/>
              </a:spcAft>
              <a:buClr>
                <a:srgbClr val="0000FF"/>
              </a:buClr>
              <a:buFont typeface="Wingdings" panose="05000000000000000000" pitchFamily="2" charset="2"/>
              <a:buChar char="v"/>
            </a:pPr>
            <a:r>
              <a:rPr lang="zh-CN" altLang="zh-CN" sz="2400" b="1" dirty="0" smtClean="0">
                <a:solidFill>
                  <a:schemeClr val="tx1"/>
                </a:solidFill>
                <a:latin typeface="微软雅黑" panose="020B0503020204020204" pitchFamily="34" charset="-122"/>
                <a:ea typeface="微软雅黑" panose="020B0503020204020204" pitchFamily="34" charset="-122"/>
              </a:rPr>
              <a:t>引言</a:t>
            </a:r>
            <a:endParaRPr lang="en-US" altLang="zh-CN" sz="2400" b="1" dirty="0" smtClean="0">
              <a:solidFill>
                <a:schemeClr val="tx1"/>
              </a:solidFill>
              <a:latin typeface="微软雅黑" panose="020B0503020204020204" pitchFamily="34" charset="-122"/>
              <a:ea typeface="微软雅黑" panose="020B0503020204020204" pitchFamily="34" charset="-122"/>
            </a:endParaRPr>
          </a:p>
          <a:p>
            <a:pPr marL="419100" lvl="1" indent="-342900" algn="just">
              <a:lnSpc>
                <a:spcPct val="100000"/>
              </a:lnSpc>
              <a:spcBef>
                <a:spcPts val="600"/>
              </a:spcBef>
              <a:spcAft>
                <a:spcPts val="300"/>
              </a:spcAft>
              <a:buClr>
                <a:srgbClr val="0000FF"/>
              </a:buClr>
              <a:buFont typeface="Wingdings" panose="05000000000000000000" pitchFamily="2" charset="2"/>
              <a:buChar char="v"/>
            </a:pPr>
            <a:r>
              <a:rPr lang="zh-CN" altLang="en-US" sz="2400" b="1" dirty="0">
                <a:solidFill>
                  <a:schemeClr val="bg2"/>
                </a:solidFill>
                <a:latin typeface="微软雅黑" panose="020B0503020204020204" pitchFamily="34" charset="-122"/>
                <a:ea typeface="微软雅黑" panose="020B0503020204020204" pitchFamily="34" charset="-122"/>
              </a:rPr>
              <a:t>基本术语</a:t>
            </a:r>
            <a:endParaRPr lang="en-US" altLang="zh-CN" sz="2400" b="1" dirty="0">
              <a:solidFill>
                <a:schemeClr val="bg2"/>
              </a:solidFill>
              <a:latin typeface="微软雅黑" panose="020B0503020204020204" pitchFamily="34" charset="-122"/>
              <a:ea typeface="微软雅黑" panose="020B0503020204020204" pitchFamily="34" charset="-122"/>
            </a:endParaRPr>
          </a:p>
          <a:p>
            <a:pPr marL="419100" lvl="1" indent="-342900" algn="just">
              <a:lnSpc>
                <a:spcPct val="100000"/>
              </a:lnSpc>
              <a:spcBef>
                <a:spcPts val="600"/>
              </a:spcBef>
              <a:spcAft>
                <a:spcPts val="300"/>
              </a:spcAft>
              <a:buClr>
                <a:srgbClr val="0000FF"/>
              </a:buClr>
              <a:buFont typeface="Wingdings" panose="05000000000000000000" pitchFamily="2" charset="2"/>
              <a:buChar char="v"/>
            </a:pPr>
            <a:r>
              <a:rPr lang="zh-CN" altLang="en-US" sz="2400" b="1" dirty="0" smtClean="0">
                <a:solidFill>
                  <a:schemeClr val="bg2"/>
                </a:solidFill>
                <a:latin typeface="微软雅黑" panose="020B0503020204020204" pitchFamily="34" charset="-122"/>
                <a:ea typeface="微软雅黑" panose="020B0503020204020204" pitchFamily="34" charset="-122"/>
              </a:rPr>
              <a:t>假设</a:t>
            </a:r>
            <a:r>
              <a:rPr lang="zh-CN" altLang="en-US" sz="2400" b="1" dirty="0">
                <a:solidFill>
                  <a:schemeClr val="bg2"/>
                </a:solidFill>
                <a:latin typeface="微软雅黑" panose="020B0503020204020204" pitchFamily="34" charset="-122"/>
                <a:ea typeface="微软雅黑" panose="020B0503020204020204" pitchFamily="34" charset="-122"/>
              </a:rPr>
              <a:t>空间</a:t>
            </a:r>
            <a:endParaRPr lang="en-US" altLang="zh-CN" sz="2400" dirty="0">
              <a:solidFill>
                <a:schemeClr val="bg2"/>
              </a:solidFill>
              <a:latin typeface="微软雅黑" panose="020B0503020204020204" pitchFamily="34" charset="-122"/>
              <a:ea typeface="微软雅黑" panose="020B0503020204020204" pitchFamily="34" charset="-122"/>
            </a:endParaRPr>
          </a:p>
          <a:p>
            <a:pPr marL="419100" lvl="1" indent="-342900" algn="just">
              <a:lnSpc>
                <a:spcPct val="100000"/>
              </a:lnSpc>
              <a:spcBef>
                <a:spcPts val="600"/>
              </a:spcBef>
              <a:spcAft>
                <a:spcPts val="300"/>
              </a:spcAft>
              <a:buClr>
                <a:srgbClr val="0000FF"/>
              </a:buClr>
              <a:buFont typeface="Wingdings" panose="05000000000000000000" pitchFamily="2" charset="2"/>
              <a:buChar char="v"/>
            </a:pPr>
            <a:r>
              <a:rPr lang="zh-CN" altLang="en-US" sz="2400" b="1" dirty="0">
                <a:solidFill>
                  <a:schemeClr val="bg2"/>
                </a:solidFill>
                <a:latin typeface="微软雅黑" panose="020B0503020204020204" pitchFamily="34" charset="-122"/>
                <a:ea typeface="微软雅黑" panose="020B0503020204020204" pitchFamily="34" charset="-122"/>
              </a:rPr>
              <a:t>归纳偏好</a:t>
            </a:r>
            <a:endParaRPr lang="zh-CN" altLang="en-US" sz="2400" b="1" dirty="0">
              <a:solidFill>
                <a:schemeClr val="bg2"/>
              </a:solidFill>
              <a:latin typeface="微软雅黑" panose="020B0503020204020204" pitchFamily="34" charset="-122"/>
              <a:ea typeface="微软雅黑" panose="020B0503020204020204" pitchFamily="34" charset="-122"/>
            </a:endParaRPr>
          </a:p>
          <a:p>
            <a:pPr marL="419100" lvl="1" indent="-342900" algn="just">
              <a:lnSpc>
                <a:spcPct val="100000"/>
              </a:lnSpc>
              <a:spcBef>
                <a:spcPts val="600"/>
              </a:spcBef>
              <a:spcAft>
                <a:spcPts val="300"/>
              </a:spcAft>
              <a:buClr>
                <a:srgbClr val="0000FF"/>
              </a:buClr>
              <a:buFont typeface="Wingdings" panose="05000000000000000000" pitchFamily="2" charset="2"/>
              <a:buChar char="v"/>
            </a:pPr>
            <a:r>
              <a:rPr lang="zh-CN" altLang="en-US" sz="2400" b="1" dirty="0">
                <a:solidFill>
                  <a:schemeClr val="bg2"/>
                </a:solidFill>
                <a:latin typeface="微软雅黑" panose="020B0503020204020204" pitchFamily="34" charset="-122"/>
                <a:ea typeface="微软雅黑" panose="020B0503020204020204" pitchFamily="34" charset="-122"/>
              </a:rPr>
              <a:t>发展历程</a:t>
            </a:r>
            <a:endParaRPr lang="zh-CN" altLang="en-US" sz="2400" b="1" dirty="0">
              <a:solidFill>
                <a:schemeClr val="bg2"/>
              </a:solidFill>
              <a:latin typeface="微软雅黑" panose="020B0503020204020204" pitchFamily="34" charset="-122"/>
              <a:ea typeface="微软雅黑" panose="020B0503020204020204" pitchFamily="34" charset="-122"/>
            </a:endParaRPr>
          </a:p>
          <a:p>
            <a:pPr marL="419100" lvl="1" indent="-342900" algn="just">
              <a:lnSpc>
                <a:spcPct val="100000"/>
              </a:lnSpc>
              <a:spcBef>
                <a:spcPts val="600"/>
              </a:spcBef>
              <a:spcAft>
                <a:spcPts val="300"/>
              </a:spcAft>
              <a:buClr>
                <a:srgbClr val="0000FF"/>
              </a:buClr>
              <a:buFont typeface="Wingdings" panose="05000000000000000000" pitchFamily="2" charset="2"/>
              <a:buChar char="v"/>
            </a:pPr>
            <a:r>
              <a:rPr lang="zh-CN" altLang="en-US" sz="2400" b="1" dirty="0">
                <a:solidFill>
                  <a:schemeClr val="bg2"/>
                </a:solidFill>
                <a:latin typeface="微软雅黑" panose="020B0503020204020204" pitchFamily="34" charset="-122"/>
                <a:ea typeface="微软雅黑" panose="020B0503020204020204" pitchFamily="34" charset="-122"/>
              </a:rPr>
              <a:t>应用现状</a:t>
            </a:r>
            <a:endParaRPr lang="zh-CN" altLang="en-US" sz="2400" b="1" dirty="0">
              <a:solidFill>
                <a:schemeClr val="bg2"/>
              </a:solidFill>
              <a:latin typeface="微软雅黑" panose="020B0503020204020204" pitchFamily="34" charset="-122"/>
              <a:ea typeface="微软雅黑" panose="020B0503020204020204" pitchFamily="34" charset="-122"/>
            </a:endParaRPr>
          </a:p>
          <a:p>
            <a:pPr marL="419100" lvl="1" indent="-342900" algn="just">
              <a:lnSpc>
                <a:spcPct val="100000"/>
              </a:lnSpc>
              <a:spcBef>
                <a:spcPts val="600"/>
              </a:spcBef>
              <a:spcAft>
                <a:spcPts val="300"/>
              </a:spcAft>
              <a:buClr>
                <a:srgbClr val="0000FF"/>
              </a:buClr>
              <a:buFont typeface="Wingdings" panose="05000000000000000000" pitchFamily="2" charset="2"/>
              <a:buChar char="v"/>
            </a:pPr>
            <a:r>
              <a:rPr lang="zh-CN" altLang="en-US" sz="2400" b="1" dirty="0">
                <a:solidFill>
                  <a:schemeClr val="bg2"/>
                </a:solidFill>
                <a:latin typeface="微软雅黑" panose="020B0503020204020204" pitchFamily="34" charset="-122"/>
                <a:ea typeface="微软雅黑" panose="020B0503020204020204" pitchFamily="34" charset="-122"/>
              </a:rPr>
              <a:t>阅读材料</a:t>
            </a:r>
            <a:endParaRPr lang="zh-CN" altLang="en-US" sz="2400" b="1" dirty="0">
              <a:solidFill>
                <a:schemeClr val="bg2"/>
              </a:solidFill>
              <a:latin typeface="微软雅黑" panose="020B0503020204020204" pitchFamily="34" charset="-122"/>
              <a:ea typeface="微软雅黑" panose="020B0503020204020204" pitchFamily="34" charset="-122"/>
            </a:endParaRPr>
          </a:p>
          <a:p>
            <a:pPr marL="419100" lvl="1" indent="-342900" algn="just">
              <a:lnSpc>
                <a:spcPct val="100000"/>
              </a:lnSpc>
              <a:spcBef>
                <a:spcPts val="600"/>
              </a:spcBef>
              <a:spcAft>
                <a:spcPts val="300"/>
              </a:spcAft>
              <a:buClr>
                <a:srgbClr val="0000FF"/>
              </a:buClr>
              <a:buFont typeface="Wingdings" panose="05000000000000000000" pitchFamily="2" charset="2"/>
              <a:buChar char="v"/>
            </a:pPr>
            <a:endParaRPr lang="zh-CN" altLang="en-US" sz="2400" b="1" dirty="0">
              <a:solidFill>
                <a:schemeClr val="tx1"/>
              </a:solidFill>
              <a:ea typeface="宋体" panose="02010600030101010101" pitchFamily="2" charset="-122"/>
            </a:endParaRPr>
          </a:p>
          <a:p>
            <a:pPr marL="419100" lvl="1" indent="-342900" algn="just">
              <a:lnSpc>
                <a:spcPct val="100000"/>
              </a:lnSpc>
              <a:spcBef>
                <a:spcPts val="600"/>
              </a:spcBef>
              <a:spcAft>
                <a:spcPts val="300"/>
              </a:spcAft>
              <a:buClr>
                <a:srgbClr val="0000FF"/>
              </a:buClr>
              <a:buFont typeface="Wingdings" panose="05000000000000000000" pitchFamily="2" charset="2"/>
              <a:buChar char="v"/>
            </a:pPr>
            <a:endParaRPr lang="zh-CN" altLang="en-US" sz="2400" b="1" dirty="0">
              <a:solidFill>
                <a:schemeClr val="tx1"/>
              </a:solidFill>
              <a:ea typeface="宋体" panose="02010600030101010101" pitchFamily="2" charset="-122"/>
            </a:endParaRPr>
          </a:p>
          <a:p>
            <a:pPr marL="419100" lvl="1" indent="-342900" algn="just">
              <a:lnSpc>
                <a:spcPct val="100000"/>
              </a:lnSpc>
              <a:spcBef>
                <a:spcPts val="600"/>
              </a:spcBef>
              <a:spcAft>
                <a:spcPts val="300"/>
              </a:spcAft>
              <a:buClr>
                <a:srgbClr val="0000FF"/>
              </a:buClr>
              <a:buFont typeface="Wingdings" panose="05000000000000000000" pitchFamily="2" charset="2"/>
              <a:buChar char="v"/>
            </a:pPr>
            <a:endParaRPr lang="zh-CN" altLang="en-US" sz="2400" b="1" dirty="0">
              <a:solidFill>
                <a:schemeClr val="tx1"/>
              </a:solidFill>
              <a:ea typeface="宋体" panose="02010600030101010101" pitchFamily="2" charset="-122"/>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90600" y="180000"/>
            <a:ext cx="7772400" cy="470898"/>
          </a:xfrm>
        </p:spPr>
        <p:txBody>
          <a:bodyPr/>
          <a:lstStyle/>
          <a:p>
            <a:r>
              <a:rPr lang="zh-CN" altLang="en-US" dirty="0"/>
              <a:t>大</a:t>
            </a:r>
            <a:r>
              <a:rPr lang="zh-CN" altLang="en-US" dirty="0" smtClean="0"/>
              <a:t>数据时代</a:t>
            </a:r>
            <a:endParaRPr lang="zh-CN" altLang="en-US" dirty="0">
              <a:solidFill>
                <a:schemeClr val="tx1"/>
              </a:solidFill>
            </a:endParaRPr>
          </a:p>
        </p:txBody>
      </p:sp>
      <p:pic>
        <p:nvPicPr>
          <p:cNvPr id="3" name="图片 2"/>
          <p:cNvPicPr>
            <a:picLocks noChangeAspect="1"/>
          </p:cNvPicPr>
          <p:nvPr/>
        </p:nvPicPr>
        <p:blipFill>
          <a:blip r:embed="rId1"/>
          <a:stretch>
            <a:fillRect/>
          </a:stretch>
        </p:blipFill>
        <p:spPr>
          <a:xfrm>
            <a:off x="609600" y="1066800"/>
            <a:ext cx="7703127" cy="4686637"/>
          </a:xfrm>
          <a:prstGeom prst="rect">
            <a:avLst/>
          </a:prstGeom>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90600" y="180000"/>
            <a:ext cx="7772400" cy="470898"/>
          </a:xfrm>
        </p:spPr>
        <p:txBody>
          <a:bodyPr/>
          <a:lstStyle/>
          <a:p>
            <a:r>
              <a:rPr lang="zh-CN" altLang="en-US" dirty="0" smtClean="0">
                <a:solidFill>
                  <a:schemeClr val="tx1"/>
                </a:solidFill>
              </a:rPr>
              <a:t>大数据时代</a:t>
            </a:r>
            <a:endParaRPr lang="zh-CN" altLang="en-US" dirty="0">
              <a:solidFill>
                <a:schemeClr val="tx1"/>
              </a:solidFill>
            </a:endParaRPr>
          </a:p>
        </p:txBody>
      </p:sp>
      <p:pic>
        <p:nvPicPr>
          <p:cNvPr id="4" name="图片 3"/>
          <p:cNvPicPr>
            <a:picLocks noChangeAspect="1"/>
          </p:cNvPicPr>
          <p:nvPr/>
        </p:nvPicPr>
        <p:blipFill>
          <a:blip r:embed="rId1"/>
          <a:stretch>
            <a:fillRect/>
          </a:stretch>
        </p:blipFill>
        <p:spPr>
          <a:xfrm>
            <a:off x="762000" y="914400"/>
            <a:ext cx="7391400" cy="5231697"/>
          </a:xfrm>
          <a:prstGeom prst="rect">
            <a:avLst/>
          </a:prstGeom>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McAfee PPT">
  <a:themeElements>
    <a:clrScheme name="McAfee PPT 4">
      <a:dk1>
        <a:srgbClr val="333333"/>
      </a:dk1>
      <a:lt1>
        <a:srgbClr val="FFFFFF"/>
      </a:lt1>
      <a:dk2>
        <a:srgbClr val="B00C33"/>
      </a:dk2>
      <a:lt2>
        <a:srgbClr val="CCCCCC"/>
      </a:lt2>
      <a:accent1>
        <a:srgbClr val="666666"/>
      </a:accent1>
      <a:accent2>
        <a:srgbClr val="8496AB"/>
      </a:accent2>
      <a:accent3>
        <a:srgbClr val="FFFFFF"/>
      </a:accent3>
      <a:accent4>
        <a:srgbClr val="2A2A2A"/>
      </a:accent4>
      <a:accent5>
        <a:srgbClr val="B8B8B8"/>
      </a:accent5>
      <a:accent6>
        <a:srgbClr val="77879B"/>
      </a:accent6>
      <a:hlink>
        <a:srgbClr val="C6C3AB"/>
      </a:hlink>
      <a:folHlink>
        <a:srgbClr val="9AA49A"/>
      </a:folHlink>
    </a:clrScheme>
    <a:fontScheme name="McAfee PP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9525" cap="flat" cmpd="sng" algn="ctr">
          <a:solidFill>
            <a:schemeClr val="tx1"/>
          </a:solidFill>
          <a:prstDash val="solid"/>
          <a:round/>
          <a:headEnd type="none" w="med" len="med"/>
          <a:tailEnd type="none" w="med" len="med"/>
        </a:ln>
      </a:spPr>
      <a:bodyPr vert="horz" wrap="square" lIns="91440" tIns="45720" rIns="91440" bIns="45720" numCol="1" rtlCol="0" anchor="t" anchorCtr="0" compatLnSpc="1"/>
      <a:lstStyle>
        <a:defPPr marL="290830" marR="0" indent="-290830" algn="l" defTabSz="914400" rtl="0" eaLnBrk="1" fontAlgn="base" latinLnBrk="0" hangingPunct="1">
          <a:lnSpc>
            <a:spcPct val="100000"/>
          </a:lnSpc>
          <a:spcBef>
            <a:spcPct val="20000"/>
          </a:spcBef>
          <a:spcAft>
            <a:spcPct val="0"/>
          </a:spcAft>
          <a:buClr>
            <a:srgbClr val="D51203"/>
          </a:buClr>
          <a:buSzPct val="80000"/>
          <a:buFont typeface="Wingdings" panose="05000000000000000000" pitchFamily="2" charset="2"/>
          <a:buChar char="n"/>
          <a:defRPr kumimoji="0" sz="2800" b="0" i="0" u="none" strike="noStrike" cap="none" normalizeH="0" baseline="0" smtClean="0">
            <a:ln>
              <a:noFill/>
            </a:ln>
            <a:solidFill>
              <a:schemeClr val="tx1"/>
            </a:solidFill>
            <a:effectLst/>
            <a:latin typeface="Arial" panose="020B0604020202020204" pitchFamily="34" charset="0"/>
          </a:defRPr>
        </a:defPPr>
      </a:lstStyle>
    </a:spDef>
    <a:lnDef>
      <a:spPr bwMode="auto">
        <a:noFill/>
        <a:ln w="9525" cap="flat" cmpd="sng" algn="ctr">
          <a:solidFill>
            <a:schemeClr val="tx1"/>
          </a:solidFill>
          <a:prstDash val="solid"/>
          <a:round/>
          <a:headEnd type="none" w="med" len="med"/>
          <a:tailEnd type="none" w="med" len="med"/>
        </a:ln>
      </a:spPr>
      <a:bodyPr/>
      <a:lstStyle/>
    </a:lnDef>
  </a:objectDefaults>
  <a:extraClrSchemeLst>
    <a:extraClrScheme>
      <a:clrScheme name="McAfee PPT 1">
        <a:dk1>
          <a:srgbClr val="333333"/>
        </a:dk1>
        <a:lt1>
          <a:srgbClr val="FFFFFF"/>
        </a:lt1>
        <a:dk2>
          <a:srgbClr val="000000"/>
        </a:dk2>
        <a:lt2>
          <a:srgbClr val="666666"/>
        </a:lt2>
        <a:accent1>
          <a:srgbClr val="B00C33"/>
        </a:accent1>
        <a:accent2>
          <a:srgbClr val="9AA49A"/>
        </a:accent2>
        <a:accent3>
          <a:srgbClr val="FFFFFF"/>
        </a:accent3>
        <a:accent4>
          <a:srgbClr val="2A2A2A"/>
        </a:accent4>
        <a:accent5>
          <a:srgbClr val="D4AAAD"/>
        </a:accent5>
        <a:accent6>
          <a:srgbClr val="8B948B"/>
        </a:accent6>
        <a:hlink>
          <a:srgbClr val="8496AB"/>
        </a:hlink>
        <a:folHlink>
          <a:srgbClr val="C6C3AB"/>
        </a:folHlink>
      </a:clrScheme>
      <a:clrMap bg1="lt1" tx1="dk1" bg2="lt2" tx2="dk2" accent1="accent1" accent2="accent2" accent3="accent3" accent4="accent4" accent5="accent5" accent6="accent6" hlink="hlink" folHlink="folHlink"/>
    </a:extraClrScheme>
    <a:extraClrScheme>
      <a:clrScheme name="McAfee PPT 2">
        <a:dk1>
          <a:srgbClr val="333333"/>
        </a:dk1>
        <a:lt1>
          <a:srgbClr val="FFFFFF"/>
        </a:lt1>
        <a:dk2>
          <a:srgbClr val="CCCCCC"/>
        </a:dk2>
        <a:lt2>
          <a:srgbClr val="666666"/>
        </a:lt2>
        <a:accent1>
          <a:srgbClr val="B00C33"/>
        </a:accent1>
        <a:accent2>
          <a:srgbClr val="9AA49A"/>
        </a:accent2>
        <a:accent3>
          <a:srgbClr val="FFFFFF"/>
        </a:accent3>
        <a:accent4>
          <a:srgbClr val="2A2A2A"/>
        </a:accent4>
        <a:accent5>
          <a:srgbClr val="D4AAAD"/>
        </a:accent5>
        <a:accent6>
          <a:srgbClr val="8B948B"/>
        </a:accent6>
        <a:hlink>
          <a:srgbClr val="8496AB"/>
        </a:hlink>
        <a:folHlink>
          <a:srgbClr val="C6C3AB"/>
        </a:folHlink>
      </a:clrScheme>
      <a:clrMap bg1="lt1" tx1="dk1" bg2="lt2" tx2="dk2" accent1="accent1" accent2="accent2" accent3="accent3" accent4="accent4" accent5="accent5" accent6="accent6" hlink="hlink" folHlink="folHlink"/>
    </a:extraClrScheme>
    <a:extraClrScheme>
      <a:clrScheme name="McAfee PPT 3">
        <a:dk1>
          <a:srgbClr val="333333"/>
        </a:dk1>
        <a:lt1>
          <a:srgbClr val="FFFFFF"/>
        </a:lt1>
        <a:dk2>
          <a:srgbClr val="CCCCCC"/>
        </a:dk2>
        <a:lt2>
          <a:srgbClr val="AC0C33"/>
        </a:lt2>
        <a:accent1>
          <a:srgbClr val="666666"/>
        </a:accent1>
        <a:accent2>
          <a:srgbClr val="8496AB"/>
        </a:accent2>
        <a:accent3>
          <a:srgbClr val="FFFFFF"/>
        </a:accent3>
        <a:accent4>
          <a:srgbClr val="2A2A2A"/>
        </a:accent4>
        <a:accent5>
          <a:srgbClr val="B8B8B8"/>
        </a:accent5>
        <a:accent6>
          <a:srgbClr val="77879B"/>
        </a:accent6>
        <a:hlink>
          <a:srgbClr val="C6C3AB"/>
        </a:hlink>
        <a:folHlink>
          <a:srgbClr val="9AA49A"/>
        </a:folHlink>
      </a:clrScheme>
      <a:clrMap bg1="lt1" tx1="dk1" bg2="lt2" tx2="dk2" accent1="accent1" accent2="accent2" accent3="accent3" accent4="accent4" accent5="accent5" accent6="accent6" hlink="hlink" folHlink="folHlink"/>
    </a:extraClrScheme>
    <a:extraClrScheme>
      <a:clrScheme name="McAfee PPT 4">
        <a:dk1>
          <a:srgbClr val="333333"/>
        </a:dk1>
        <a:lt1>
          <a:srgbClr val="FFFFFF"/>
        </a:lt1>
        <a:dk2>
          <a:srgbClr val="B00C33"/>
        </a:dk2>
        <a:lt2>
          <a:srgbClr val="CCCCCC"/>
        </a:lt2>
        <a:accent1>
          <a:srgbClr val="666666"/>
        </a:accent1>
        <a:accent2>
          <a:srgbClr val="8496AB"/>
        </a:accent2>
        <a:accent3>
          <a:srgbClr val="FFFFFF"/>
        </a:accent3>
        <a:accent4>
          <a:srgbClr val="2A2A2A"/>
        </a:accent4>
        <a:accent5>
          <a:srgbClr val="B8B8B8"/>
        </a:accent5>
        <a:accent6>
          <a:srgbClr val="77879B"/>
        </a:accent6>
        <a:hlink>
          <a:srgbClr val="C6C3AB"/>
        </a:hlink>
        <a:folHlink>
          <a:srgbClr val="9AA49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模板-Confidential 保密">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自定义设计方案">
      <a:majorFont>
        <a:latin typeface="Arial"/>
        <a:ea typeface="华文细黑"/>
        <a:cs typeface=""/>
      </a:majorFont>
      <a:minorFont>
        <a:latin typeface="华文中宋"/>
        <a:ea typeface="华文细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5688B6"/>
        </a:solidFill>
        <a:ln w="12700" cap="flat" cmpd="sng" algn="ctr">
          <a:noFill/>
          <a:prstDash val="dash"/>
        </a:ln>
      </a:spPr>
      <a:bodyPr rtlCol="0" anchor="ctr"/>
      <a:lstStyle>
        <a:defPPr marL="0" marR="0" indent="0" algn="ctr" defTabSz="914400" eaLnBrk="1" fontAlgn="auto" latinLnBrk="0" hangingPunct="1">
          <a:lnSpc>
            <a:spcPct val="100000"/>
          </a:lnSpc>
          <a:spcBef>
            <a:spcPts val="0"/>
          </a:spcBef>
          <a:spcAft>
            <a:spcPts val="0"/>
          </a:spcAft>
          <a:buClrTx/>
          <a:buSzTx/>
          <a:buFontTx/>
          <a:buNone/>
          <a:defRPr kumimoji="0" sz="1400" b="1" i="0" u="none" strike="noStrike" kern="0" cap="none" spc="0" normalizeH="0" baseline="0" noProof="0">
            <a:ln>
              <a:noFill/>
            </a:ln>
            <a:effectLst/>
            <a:uLnTx/>
            <a:uFillTx/>
            <a:latin typeface="微软雅黑" panose="020B0503020204020204" pitchFamily="34" charset="-122"/>
            <a:ea typeface="微软雅黑" panose="020B0503020204020204" pitchFamily="34" charset="-122"/>
            <a:cs typeface="+mn-cs"/>
          </a:defRPr>
        </a:defPPr>
      </a:lstStyle>
    </a:spDef>
  </a:objectDefaults>
  <a:extraClrSchemeLst>
    <a:extraClrScheme>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4539</Words>
  <Application>WPS 演示</Application>
  <PresentationFormat>全屏显示(4:3)</PresentationFormat>
  <Paragraphs>509</Paragraphs>
  <Slides>49</Slides>
  <Notes>26</Notes>
  <HiddenSlides>0</HiddenSlides>
  <MMClips>0</MMClips>
  <ScaleCrop>false</ScaleCrop>
  <HeadingPairs>
    <vt:vector size="8" baseType="variant">
      <vt:variant>
        <vt:lpstr>已用的字体</vt:lpstr>
      </vt:variant>
      <vt:variant>
        <vt:i4>18</vt:i4>
      </vt:variant>
      <vt:variant>
        <vt:lpstr>主题</vt:lpstr>
      </vt:variant>
      <vt:variant>
        <vt:i4>2</vt:i4>
      </vt:variant>
      <vt:variant>
        <vt:lpstr>嵌入 OLE 服务器</vt:lpstr>
      </vt:variant>
      <vt:variant>
        <vt:i4>1</vt:i4>
      </vt:variant>
      <vt:variant>
        <vt:lpstr>幻灯片标题</vt:lpstr>
      </vt:variant>
      <vt:variant>
        <vt:i4>49</vt:i4>
      </vt:variant>
    </vt:vector>
  </HeadingPairs>
  <TitlesOfParts>
    <vt:vector size="70" baseType="lpstr">
      <vt:lpstr>Arial</vt:lpstr>
      <vt:lpstr>宋体</vt:lpstr>
      <vt:lpstr>Wingdings</vt:lpstr>
      <vt:lpstr>楷体</vt:lpstr>
      <vt:lpstr>微软雅黑</vt:lpstr>
      <vt:lpstr>华文楷体</vt:lpstr>
      <vt:lpstr>Bernard MT Condensed</vt:lpstr>
      <vt:lpstr>Verdana</vt:lpstr>
      <vt:lpstr>幼圆</vt:lpstr>
      <vt:lpstr>华文细黑</vt:lpstr>
      <vt:lpstr>Times New Roman</vt:lpstr>
      <vt:lpstr>-webkit-standard</vt:lpstr>
      <vt:lpstr>Arial Unicode MS</vt:lpstr>
      <vt:lpstr>Calibri</vt:lpstr>
      <vt:lpstr>Cambria Math</vt:lpstr>
      <vt:lpstr>黑体</vt:lpstr>
      <vt:lpstr>Wingdings 2</vt:lpstr>
      <vt:lpstr>Segoe Print</vt:lpstr>
      <vt:lpstr>McAfee PPT</vt:lpstr>
      <vt:lpstr>模板-Confidential 保密</vt:lpstr>
      <vt:lpstr>Excel.Sheet.8</vt:lpstr>
      <vt:lpstr>PowerPoint 演示文稿</vt:lpstr>
      <vt:lpstr>主讲教师</vt:lpstr>
      <vt:lpstr>助教</vt:lpstr>
      <vt:lpstr>先修课程</vt:lpstr>
      <vt:lpstr>考核方式</vt:lpstr>
      <vt:lpstr>目录</vt:lpstr>
      <vt:lpstr>目录</vt:lpstr>
      <vt:lpstr>大数据时代</vt:lpstr>
      <vt:lpstr>大数据时代</vt:lpstr>
      <vt:lpstr>什么是机器学习？</vt:lpstr>
      <vt:lpstr>什么是机器学习？</vt:lpstr>
      <vt:lpstr>什么是机器学习</vt:lpstr>
      <vt:lpstr>机器学习的定义</vt:lpstr>
      <vt:lpstr>  典型的机器学习过程</vt:lpstr>
      <vt:lpstr>目录</vt:lpstr>
      <vt:lpstr>    基本术语-数据</vt:lpstr>
      <vt:lpstr>     基本术语-任务</vt:lpstr>
      <vt:lpstr>     基本术语-任务</vt:lpstr>
      <vt:lpstr>监督学习</vt:lpstr>
      <vt:lpstr>无监督学习</vt:lpstr>
      <vt:lpstr>     基本术语-泛化能力</vt:lpstr>
      <vt:lpstr>目录</vt:lpstr>
      <vt:lpstr>假设空间</vt:lpstr>
      <vt:lpstr>目录</vt:lpstr>
      <vt:lpstr>归纳偏好</vt:lpstr>
      <vt:lpstr>归纳偏好</vt:lpstr>
      <vt:lpstr>归纳偏好</vt:lpstr>
      <vt:lpstr>NoFreeLunch</vt:lpstr>
      <vt:lpstr>NoFreeLunch</vt:lpstr>
      <vt:lpstr>目录</vt:lpstr>
      <vt:lpstr>发展历程</vt:lpstr>
      <vt:lpstr>发展历程</vt:lpstr>
      <vt:lpstr>逻辑演绎 vs 归纳总结</vt:lpstr>
      <vt:lpstr>标志事件</vt:lpstr>
      <vt:lpstr>人工智能&gt;机器学习&gt;深度学习</vt:lpstr>
      <vt:lpstr>目录</vt:lpstr>
      <vt:lpstr>推荐系统</vt:lpstr>
      <vt:lpstr>分类</vt:lpstr>
      <vt:lpstr>回归</vt:lpstr>
      <vt:lpstr>计算机视觉</vt:lpstr>
      <vt:lpstr>语音识别</vt:lpstr>
      <vt:lpstr>自然语言处理</vt:lpstr>
      <vt:lpstr>控制</vt:lpstr>
      <vt:lpstr>控制</vt:lpstr>
      <vt:lpstr>科学</vt:lpstr>
      <vt:lpstr>目录</vt:lpstr>
      <vt:lpstr>阅读材料</vt:lpstr>
      <vt:lpstr>阅读材料</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VS80I</dc:title>
  <dc:creator>McAfee</dc:creator>
  <cp:lastModifiedBy>澎湃</cp:lastModifiedBy>
  <cp:revision>1340</cp:revision>
  <dcterms:created xsi:type="dcterms:W3CDTF">2003-09-23T15:45:00Z</dcterms:created>
  <dcterms:modified xsi:type="dcterms:W3CDTF">2018-09-03T02:15:14Z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2052-10.1.0.7401</vt:lpwstr>
  </property>
</Properties>
</file>